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 id="2147483661" r:id="rId5"/>
  </p:sldMasterIdLst>
  <p:notesMasterIdLst>
    <p:notesMasterId r:id="rId12"/>
  </p:notesMasterIdLst>
  <p:sldIdLst>
    <p:sldId id="256" r:id="rId6"/>
    <p:sldId id="257" r:id="rId7"/>
    <p:sldId id="258" r:id="rId8"/>
    <p:sldId id="259" r:id="rId9"/>
    <p:sldId id="261" r:id="rId10"/>
    <p:sldId id="262" r:id="rId11"/>
  </p:sldIdLst>
  <p:sldSz cx="9144000" cy="6858000" type="screen4x3"/>
  <p:notesSz cx="6805613" cy="9944100"/>
  <p:embeddedFontLst>
    <p:embeddedFont>
      <p:font typeface="Amnesty Trade Gothic" panose="020B0503040303020004" pitchFamily="34" charset="-18"/>
      <p:regular r:id="rId13"/>
      <p:bold r:id="rId14"/>
      <p:italic r:id="rId15"/>
      <p:boldItalic r:id="rId16"/>
    </p:embeddedFont>
    <p:embeddedFont>
      <p:font typeface="Arial Narrow" panose="020B0606020202030204" pitchFamily="34" charset="0"/>
      <p:regular r:id="rId17"/>
      <p:bold r:id="rId18"/>
      <p:italic r:id="rId19"/>
      <p:boldItalic r:id="rId20"/>
    </p:embeddedFont>
    <p:embeddedFont>
      <p:font typeface="Oswald" panose="00000500000000000000" pitchFamily="2" charset="-18"/>
      <p:regular r:id="rId21"/>
      <p:bold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4" roundtripDataSignature="AMtx7miwjFKVpD1NUj22pdp6AuPswiuai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93DBE7-EB44-4EF9-BBA2-E244ECDD5DC7}" v="1" dt="2024-11-12T10:18:53.9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0"/>
  </p:normalViewPr>
  <p:slideViewPr>
    <p:cSldViewPr snapToGrid="0">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font" Target="fonts/font9.fntdata"/><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font" Target="fonts/font4.fntdata"/><Relationship Id="rId20" Type="http://schemas.openxmlformats.org/officeDocument/2006/relationships/font" Target="fonts/font8.fntdata"/><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customschemas.google.com/relationships/presentationmetadata" Target="metadata"/><Relationship Id="rId5" Type="http://schemas.openxmlformats.org/officeDocument/2006/relationships/slideMaster" Target="slideMasters/slideMaster2.xml"/><Relationship Id="rId15" Type="http://schemas.openxmlformats.org/officeDocument/2006/relationships/font" Target="fonts/font3.fntdata"/><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font" Target="fonts/font7.fntdata"/><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font" Target="fonts/font2.fntdata"/><Relationship Id="rId22" Type="http://schemas.openxmlformats.org/officeDocument/2006/relationships/font" Target="fonts/font10.fntdata"/><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ja Premk" userId="82b8116c-f106-4d30-9eb0-ce65c03ca874" providerId="ADAL" clId="{8C1F52B1-D032-407D-B3D5-EC115AA4625C}"/>
    <pc:docChg chg="modSld">
      <pc:chgData name="Taja Premk" userId="82b8116c-f106-4d30-9eb0-ce65c03ca874" providerId="ADAL" clId="{8C1F52B1-D032-407D-B3D5-EC115AA4625C}" dt="2024-11-05T10:12:09.048" v="4" actId="1076"/>
      <pc:docMkLst>
        <pc:docMk/>
      </pc:docMkLst>
      <pc:sldChg chg="addSp modSp mod">
        <pc:chgData name="Taja Premk" userId="82b8116c-f106-4d30-9eb0-ce65c03ca874" providerId="ADAL" clId="{8C1F52B1-D032-407D-B3D5-EC115AA4625C}" dt="2024-11-05T10:12:09.048" v="4" actId="1076"/>
        <pc:sldMkLst>
          <pc:docMk/>
          <pc:sldMk cId="0" sldId="257"/>
        </pc:sldMkLst>
        <pc:picChg chg="add mod">
          <ac:chgData name="Taja Premk" userId="82b8116c-f106-4d30-9eb0-ce65c03ca874" providerId="ADAL" clId="{8C1F52B1-D032-407D-B3D5-EC115AA4625C}" dt="2024-11-05T10:12:09.048" v="4" actId="1076"/>
          <ac:picMkLst>
            <pc:docMk/>
            <pc:sldMk cId="0" sldId="257"/>
            <ac:picMk id="3" creationId="{F13F2CBD-7AD3-4F6B-5171-6D2B218ED9BE}"/>
          </ac:picMkLst>
        </pc:picChg>
      </pc:sldChg>
    </pc:docChg>
  </pc:docChgLst>
  <pc:docChgLst>
    <pc:chgData name="Simona Podobnikar" userId="aa0ae607-3992-4c20-a4c4-10be3528251d" providerId="ADAL" clId="{3E1A2605-805D-4122-81FF-EDB121990338}"/>
    <pc:docChg chg="undo custSel modSld">
      <pc:chgData name="Simona Podobnikar" userId="aa0ae607-3992-4c20-a4c4-10be3528251d" providerId="ADAL" clId="{3E1A2605-805D-4122-81FF-EDB121990338}" dt="2024-11-04T17:08:22.164" v="99" actId="948"/>
      <pc:docMkLst>
        <pc:docMk/>
      </pc:docMkLst>
      <pc:sldChg chg="modSp mod">
        <pc:chgData name="Simona Podobnikar" userId="aa0ae607-3992-4c20-a4c4-10be3528251d" providerId="ADAL" clId="{3E1A2605-805D-4122-81FF-EDB121990338}" dt="2024-11-04T14:00:52.444" v="3" actId="113"/>
        <pc:sldMkLst>
          <pc:docMk/>
          <pc:sldMk cId="0" sldId="256"/>
        </pc:sldMkLst>
        <pc:spChg chg="mod">
          <ac:chgData name="Simona Podobnikar" userId="aa0ae607-3992-4c20-a4c4-10be3528251d" providerId="ADAL" clId="{3E1A2605-805D-4122-81FF-EDB121990338}" dt="2024-11-04T14:00:52.444" v="3" actId="113"/>
          <ac:spMkLst>
            <pc:docMk/>
            <pc:sldMk cId="0" sldId="256"/>
            <ac:spMk id="121" creationId="{00000000-0000-0000-0000-000000000000}"/>
          </ac:spMkLst>
        </pc:spChg>
      </pc:sldChg>
      <pc:sldChg chg="delSp modSp mod">
        <pc:chgData name="Simona Podobnikar" userId="aa0ae607-3992-4c20-a4c4-10be3528251d" providerId="ADAL" clId="{3E1A2605-805D-4122-81FF-EDB121990338}" dt="2024-11-04T14:01:07.348" v="9" actId="255"/>
        <pc:sldMkLst>
          <pc:docMk/>
          <pc:sldMk cId="0" sldId="257"/>
        </pc:sldMkLst>
        <pc:spChg chg="mod">
          <ac:chgData name="Simona Podobnikar" userId="aa0ae607-3992-4c20-a4c4-10be3528251d" providerId="ADAL" clId="{3E1A2605-805D-4122-81FF-EDB121990338}" dt="2024-11-04T14:01:07.348" v="9" actId="255"/>
          <ac:spMkLst>
            <pc:docMk/>
            <pc:sldMk cId="0" sldId="257"/>
            <ac:spMk id="5" creationId="{50593AEC-30D3-5F20-DB3A-D95C04B3B51D}"/>
          </ac:spMkLst>
        </pc:spChg>
        <pc:picChg chg="del">
          <ac:chgData name="Simona Podobnikar" userId="aa0ae607-3992-4c20-a4c4-10be3528251d" providerId="ADAL" clId="{3E1A2605-805D-4122-81FF-EDB121990338}" dt="2024-11-04T14:00:55.003" v="4" actId="478"/>
          <ac:picMkLst>
            <pc:docMk/>
            <pc:sldMk cId="0" sldId="257"/>
            <ac:picMk id="11" creationId="{EE00DD59-3C13-433B-17A2-3000FA426BC4}"/>
          </ac:picMkLst>
        </pc:picChg>
      </pc:sldChg>
      <pc:sldChg chg="modSp mod">
        <pc:chgData name="Simona Podobnikar" userId="aa0ae607-3992-4c20-a4c4-10be3528251d" providerId="ADAL" clId="{3E1A2605-805D-4122-81FF-EDB121990338}" dt="2024-11-04T14:02:03.275" v="17" actId="20577"/>
        <pc:sldMkLst>
          <pc:docMk/>
          <pc:sldMk cId="0" sldId="258"/>
        </pc:sldMkLst>
        <pc:spChg chg="mod">
          <ac:chgData name="Simona Podobnikar" userId="aa0ae607-3992-4c20-a4c4-10be3528251d" providerId="ADAL" clId="{3E1A2605-805D-4122-81FF-EDB121990338}" dt="2024-11-04T14:02:03.275" v="17" actId="20577"/>
          <ac:spMkLst>
            <pc:docMk/>
            <pc:sldMk cId="0" sldId="258"/>
            <ac:spMk id="136" creationId="{00000000-0000-0000-0000-000000000000}"/>
          </ac:spMkLst>
        </pc:spChg>
      </pc:sldChg>
      <pc:sldChg chg="modSp mod">
        <pc:chgData name="Simona Podobnikar" userId="aa0ae607-3992-4c20-a4c4-10be3528251d" providerId="ADAL" clId="{3E1A2605-805D-4122-81FF-EDB121990338}" dt="2024-11-04T14:04:40.425" v="37" actId="20577"/>
        <pc:sldMkLst>
          <pc:docMk/>
          <pc:sldMk cId="0" sldId="259"/>
        </pc:sldMkLst>
        <pc:spChg chg="mod">
          <ac:chgData name="Simona Podobnikar" userId="aa0ae607-3992-4c20-a4c4-10be3528251d" providerId="ADAL" clId="{3E1A2605-805D-4122-81FF-EDB121990338}" dt="2024-11-04T14:04:40.425" v="37" actId="20577"/>
          <ac:spMkLst>
            <pc:docMk/>
            <pc:sldMk cId="0" sldId="259"/>
            <ac:spMk id="150" creationId="{00000000-0000-0000-0000-000000000000}"/>
          </ac:spMkLst>
        </pc:spChg>
      </pc:sldChg>
      <pc:sldChg chg="modSp mod">
        <pc:chgData name="Simona Podobnikar" userId="aa0ae607-3992-4c20-a4c4-10be3528251d" providerId="ADAL" clId="{3E1A2605-805D-4122-81FF-EDB121990338}" dt="2024-11-04T14:54:12.972" v="53" actId="108"/>
        <pc:sldMkLst>
          <pc:docMk/>
          <pc:sldMk cId="0" sldId="261"/>
        </pc:sldMkLst>
        <pc:spChg chg="mod">
          <ac:chgData name="Simona Podobnikar" userId="aa0ae607-3992-4c20-a4c4-10be3528251d" providerId="ADAL" clId="{3E1A2605-805D-4122-81FF-EDB121990338}" dt="2024-11-04T14:53:00.606" v="42" actId="20577"/>
          <ac:spMkLst>
            <pc:docMk/>
            <pc:sldMk cId="0" sldId="261"/>
            <ac:spMk id="163" creationId="{00000000-0000-0000-0000-000000000000}"/>
          </ac:spMkLst>
        </pc:spChg>
        <pc:spChg chg="mod">
          <ac:chgData name="Simona Podobnikar" userId="aa0ae607-3992-4c20-a4c4-10be3528251d" providerId="ADAL" clId="{3E1A2605-805D-4122-81FF-EDB121990338}" dt="2024-11-04T14:53:41.528" v="47" actId="20577"/>
          <ac:spMkLst>
            <pc:docMk/>
            <pc:sldMk cId="0" sldId="261"/>
            <ac:spMk id="164" creationId="{00000000-0000-0000-0000-000000000000}"/>
          </ac:spMkLst>
        </pc:spChg>
        <pc:spChg chg="mod">
          <ac:chgData name="Simona Podobnikar" userId="aa0ae607-3992-4c20-a4c4-10be3528251d" providerId="ADAL" clId="{3E1A2605-805D-4122-81FF-EDB121990338}" dt="2024-11-04T14:54:12.972" v="53" actId="108"/>
          <ac:spMkLst>
            <pc:docMk/>
            <pc:sldMk cId="0" sldId="261"/>
            <ac:spMk id="166" creationId="{00000000-0000-0000-0000-000000000000}"/>
          </ac:spMkLst>
        </pc:spChg>
      </pc:sldChg>
      <pc:sldChg chg="modSp mod">
        <pc:chgData name="Simona Podobnikar" userId="aa0ae607-3992-4c20-a4c4-10be3528251d" providerId="ADAL" clId="{3E1A2605-805D-4122-81FF-EDB121990338}" dt="2024-11-04T17:08:22.164" v="99" actId="948"/>
        <pc:sldMkLst>
          <pc:docMk/>
          <pc:sldMk cId="0" sldId="262"/>
        </pc:sldMkLst>
        <pc:spChg chg="mod">
          <ac:chgData name="Simona Podobnikar" userId="aa0ae607-3992-4c20-a4c4-10be3528251d" providerId="ADAL" clId="{3E1A2605-805D-4122-81FF-EDB121990338}" dt="2024-11-04T14:55:00.947" v="57" actId="113"/>
          <ac:spMkLst>
            <pc:docMk/>
            <pc:sldMk cId="0" sldId="262"/>
            <ac:spMk id="171" creationId="{00000000-0000-0000-0000-000000000000}"/>
          </ac:spMkLst>
        </pc:spChg>
        <pc:spChg chg="mod">
          <ac:chgData name="Simona Podobnikar" userId="aa0ae607-3992-4c20-a4c4-10be3528251d" providerId="ADAL" clId="{3E1A2605-805D-4122-81FF-EDB121990338}" dt="2024-11-04T14:57:30.828" v="98" actId="1076"/>
          <ac:spMkLst>
            <pc:docMk/>
            <pc:sldMk cId="0" sldId="262"/>
            <ac:spMk id="172" creationId="{00000000-0000-0000-0000-000000000000}"/>
          </ac:spMkLst>
        </pc:spChg>
        <pc:spChg chg="mod">
          <ac:chgData name="Simona Podobnikar" userId="aa0ae607-3992-4c20-a4c4-10be3528251d" providerId="ADAL" clId="{3E1A2605-805D-4122-81FF-EDB121990338}" dt="2024-11-04T17:08:22.164" v="99" actId="948"/>
          <ac:spMkLst>
            <pc:docMk/>
            <pc:sldMk cId="0" sldId="262"/>
            <ac:spMk id="174" creationId="{00000000-0000-0000-0000-000000000000}"/>
          </ac:spMkLst>
        </pc:spChg>
      </pc:sldChg>
    </pc:docChg>
  </pc:docChgLst>
  <pc:docChgLst>
    <pc:chgData name="Metka Naglič" userId="5fe093ba-1db7-4dfa-b443-aa79e4efe908" providerId="ADAL" clId="{B093DBE7-EB44-4EF9-BBA2-E244ECDD5DC7}"/>
    <pc:docChg chg="custSel modSld">
      <pc:chgData name="Metka Naglič" userId="5fe093ba-1db7-4dfa-b443-aa79e4efe908" providerId="ADAL" clId="{B093DBE7-EB44-4EF9-BBA2-E244ECDD5DC7}" dt="2024-11-12T10:19:48.416" v="9" actId="20577"/>
      <pc:docMkLst>
        <pc:docMk/>
      </pc:docMkLst>
      <pc:sldChg chg="addSp delSp modSp mod">
        <pc:chgData name="Metka Naglič" userId="5fe093ba-1db7-4dfa-b443-aa79e4efe908" providerId="ADAL" clId="{B093DBE7-EB44-4EF9-BBA2-E244ECDD5DC7}" dt="2024-11-12T10:18:58.604" v="4" actId="14100"/>
        <pc:sldMkLst>
          <pc:docMk/>
          <pc:sldMk cId="0" sldId="257"/>
        </pc:sldMkLst>
        <pc:picChg chg="del">
          <ac:chgData name="Metka Naglič" userId="5fe093ba-1db7-4dfa-b443-aa79e4efe908" providerId="ADAL" clId="{B093DBE7-EB44-4EF9-BBA2-E244ECDD5DC7}" dt="2024-11-12T10:18:31.697" v="0" actId="478"/>
          <ac:picMkLst>
            <pc:docMk/>
            <pc:sldMk cId="0" sldId="257"/>
            <ac:picMk id="3" creationId="{F13F2CBD-7AD3-4F6B-5171-6D2B218ED9BE}"/>
          </ac:picMkLst>
        </pc:picChg>
        <pc:picChg chg="add mod">
          <ac:chgData name="Metka Naglič" userId="5fe093ba-1db7-4dfa-b443-aa79e4efe908" providerId="ADAL" clId="{B093DBE7-EB44-4EF9-BBA2-E244ECDD5DC7}" dt="2024-11-12T10:18:58.604" v="4" actId="14100"/>
          <ac:picMkLst>
            <pc:docMk/>
            <pc:sldMk cId="0" sldId="257"/>
            <ac:picMk id="4" creationId="{70D9DE44-C6A0-56EB-BF3B-59AA3B34EC18}"/>
          </ac:picMkLst>
        </pc:picChg>
      </pc:sldChg>
      <pc:sldChg chg="modSp mod">
        <pc:chgData name="Metka Naglič" userId="5fe093ba-1db7-4dfa-b443-aa79e4efe908" providerId="ADAL" clId="{B093DBE7-EB44-4EF9-BBA2-E244ECDD5DC7}" dt="2024-11-12T10:19:48.416" v="9" actId="20577"/>
        <pc:sldMkLst>
          <pc:docMk/>
          <pc:sldMk cId="0" sldId="261"/>
        </pc:sldMkLst>
        <pc:spChg chg="mod">
          <ac:chgData name="Metka Naglič" userId="5fe093ba-1db7-4dfa-b443-aa79e4efe908" providerId="ADAL" clId="{B093DBE7-EB44-4EF9-BBA2-E244ECDD5DC7}" dt="2024-11-12T10:19:48.416" v="9" actId="20577"/>
          <ac:spMkLst>
            <pc:docMk/>
            <pc:sldMk cId="0" sldId="261"/>
            <ac:spMk id="164" creationId="{00000000-0000-0000-0000-000000000000}"/>
          </ac:spMkLst>
        </pc:spChg>
      </pc:sldChg>
      <pc:sldChg chg="modSp mod">
        <pc:chgData name="Metka Naglič" userId="5fe093ba-1db7-4dfa-b443-aa79e4efe908" providerId="ADAL" clId="{B093DBE7-EB44-4EF9-BBA2-E244ECDD5DC7}" dt="2024-11-12T10:19:22.714" v="5" actId="2711"/>
        <pc:sldMkLst>
          <pc:docMk/>
          <pc:sldMk cId="0" sldId="262"/>
        </pc:sldMkLst>
        <pc:spChg chg="mod">
          <ac:chgData name="Metka Naglič" userId="5fe093ba-1db7-4dfa-b443-aa79e4efe908" providerId="ADAL" clId="{B093DBE7-EB44-4EF9-BBA2-E244ECDD5DC7}" dt="2024-11-12T10:19:22.714" v="5" actId="2711"/>
          <ac:spMkLst>
            <pc:docMk/>
            <pc:sldMk cId="0" sldId="262"/>
            <ac:spMk id="17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34475" y="745800"/>
            <a:ext cx="4537275" cy="37290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0550" y="4723425"/>
            <a:ext cx="5444475" cy="4474825"/>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1: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8" name="Google Shape;118;p1: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2: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6" name="Google Shape;126;p2: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3: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3: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4: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4: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5: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1" name="Google Shape;161;p5: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6: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9" name="Google Shape;169;p6: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x">
  <p:cSld name="TITLE_AND_BODY">
    <p:spTree>
      <p:nvGrpSpPr>
        <p:cNvPr id="1" name="Shape 17"/>
        <p:cNvGrpSpPr/>
        <p:nvPr/>
      </p:nvGrpSpPr>
      <p:grpSpPr>
        <a:xfrm>
          <a:off x="0" y="0"/>
          <a:ext cx="0" cy="0"/>
          <a:chOff x="0" y="0"/>
          <a:chExt cx="0" cy="0"/>
        </a:xfrm>
      </p:grpSpPr>
      <p:sp>
        <p:nvSpPr>
          <p:cNvPr id="18" name="Google Shape;18;p9"/>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9"/>
          <p:cNvSpPr txBox="1">
            <a:spLocks noGrp="1"/>
          </p:cNvSpPr>
          <p:nvPr>
            <p:ph type="subTitle" idx="1"/>
          </p:nvPr>
        </p:nvSpPr>
        <p:spPr>
          <a:xfrm>
            <a:off x="457200" y="1981080"/>
            <a:ext cx="8229240" cy="41144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Content over Content" type="objOverTx">
  <p:cSld name="OBJECT_OVER_TEXT">
    <p:spTree>
      <p:nvGrpSpPr>
        <p:cNvPr id="1" name="Shape 47"/>
        <p:cNvGrpSpPr/>
        <p:nvPr/>
      </p:nvGrpSpPr>
      <p:grpSpPr>
        <a:xfrm>
          <a:off x="0" y="0"/>
          <a:ext cx="0" cy="0"/>
          <a:chOff x="0" y="0"/>
          <a:chExt cx="0" cy="0"/>
        </a:xfrm>
      </p:grpSpPr>
      <p:sp>
        <p:nvSpPr>
          <p:cNvPr id="48" name="Google Shape;48;p21"/>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9" name="Google Shape;49;p21"/>
          <p:cNvSpPr txBox="1">
            <a:spLocks noGrp="1"/>
          </p:cNvSpPr>
          <p:nvPr>
            <p:ph type="body" idx="1"/>
          </p:nvPr>
        </p:nvSpPr>
        <p:spPr>
          <a:xfrm>
            <a:off x="457200" y="19810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50" name="Google Shape;50;p21"/>
          <p:cNvSpPr txBox="1">
            <a:spLocks noGrp="1"/>
          </p:cNvSpPr>
          <p:nvPr>
            <p:ph type="body" idx="2"/>
          </p:nvPr>
        </p:nvSpPr>
        <p:spPr>
          <a:xfrm>
            <a:off x="457200" y="41302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4 Content" type="fourObj">
  <p:cSld name="FOUR_OBJECTS">
    <p:spTree>
      <p:nvGrpSpPr>
        <p:cNvPr id="1" name="Shape 51"/>
        <p:cNvGrpSpPr/>
        <p:nvPr/>
      </p:nvGrpSpPr>
      <p:grpSpPr>
        <a:xfrm>
          <a:off x="0" y="0"/>
          <a:ext cx="0" cy="0"/>
          <a:chOff x="0" y="0"/>
          <a:chExt cx="0" cy="0"/>
        </a:xfrm>
      </p:grpSpPr>
      <p:sp>
        <p:nvSpPr>
          <p:cNvPr id="52" name="Google Shape;52;p22"/>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22"/>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54" name="Google Shape;54;p22"/>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55" name="Google Shape;55;p22"/>
          <p:cNvSpPr txBox="1">
            <a:spLocks noGrp="1"/>
          </p:cNvSpPr>
          <p:nvPr>
            <p:ph type="body" idx="3"/>
          </p:nvPr>
        </p:nvSpPr>
        <p:spPr>
          <a:xfrm>
            <a:off x="467424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56" name="Google Shape;56;p22"/>
          <p:cNvSpPr txBox="1">
            <a:spLocks noGrp="1"/>
          </p:cNvSpPr>
          <p:nvPr>
            <p:ph type="body" idx="4"/>
          </p:nvPr>
        </p:nvSpPr>
        <p:spPr>
          <a:xfrm>
            <a:off x="45720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6 Content">
  <p:cSld name="Title, 6 Content">
    <p:spTree>
      <p:nvGrpSpPr>
        <p:cNvPr id="1" name="Shape 57"/>
        <p:cNvGrpSpPr/>
        <p:nvPr/>
      </p:nvGrpSpPr>
      <p:grpSpPr>
        <a:xfrm>
          <a:off x="0" y="0"/>
          <a:ext cx="0" cy="0"/>
          <a:chOff x="0" y="0"/>
          <a:chExt cx="0" cy="0"/>
        </a:xfrm>
      </p:grpSpPr>
      <p:sp>
        <p:nvSpPr>
          <p:cNvPr id="58" name="Google Shape;58;p23"/>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23"/>
          <p:cNvSpPr txBox="1">
            <a:spLocks noGrp="1"/>
          </p:cNvSpPr>
          <p:nvPr>
            <p:ph type="body" idx="1"/>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60" name="Google Shape;60;p23"/>
          <p:cNvSpPr txBox="1">
            <a:spLocks noGrp="1"/>
          </p:cNvSpPr>
          <p:nvPr>
            <p:ph type="body" idx="2"/>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pic>
        <p:nvPicPr>
          <p:cNvPr id="61" name="Google Shape;61;p23"/>
          <p:cNvPicPr preferRelativeResize="0"/>
          <p:nvPr/>
        </p:nvPicPr>
        <p:blipFill rotWithShape="1">
          <a:blip r:embed="rId2">
            <a:alphaModFix/>
          </a:blip>
          <a:srcRect/>
          <a:stretch/>
        </p:blipFill>
        <p:spPr>
          <a:xfrm>
            <a:off x="1993320" y="1980720"/>
            <a:ext cx="5156640" cy="4114440"/>
          </a:xfrm>
          <a:prstGeom prst="rect">
            <a:avLst/>
          </a:prstGeom>
          <a:noFill/>
          <a:ln>
            <a:noFill/>
          </a:ln>
        </p:spPr>
      </p:pic>
      <p:pic>
        <p:nvPicPr>
          <p:cNvPr id="62" name="Google Shape;62;p23"/>
          <p:cNvPicPr preferRelativeResize="0"/>
          <p:nvPr/>
        </p:nvPicPr>
        <p:blipFill rotWithShape="1">
          <a:blip r:embed="rId2">
            <a:alphaModFix/>
          </a:blip>
          <a:srcRect/>
          <a:stretch/>
        </p:blipFill>
        <p:spPr>
          <a:xfrm>
            <a:off x="1993320" y="1980720"/>
            <a:ext cx="5156640" cy="4114440"/>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70"/>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Content" type="obj">
  <p:cSld name="OBJECT">
    <p:spTree>
      <p:nvGrpSpPr>
        <p:cNvPr id="1" name="Shape 74"/>
        <p:cNvGrpSpPr/>
        <p:nvPr/>
      </p:nvGrpSpPr>
      <p:grpSpPr>
        <a:xfrm>
          <a:off x="0" y="0"/>
          <a:ext cx="0" cy="0"/>
          <a:chOff x="0" y="0"/>
          <a:chExt cx="0" cy="0"/>
        </a:xfrm>
      </p:grpSpPr>
      <p:sp>
        <p:nvSpPr>
          <p:cNvPr id="75" name="Google Shape;75;p24"/>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4"/>
          <p:cNvSpPr txBox="1">
            <a:spLocks noGrp="1"/>
          </p:cNvSpPr>
          <p:nvPr>
            <p:ph type="body" idx="1"/>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2 Content" type="twoObj">
  <p:cSld name="TWO_OBJECTS">
    <p:spTree>
      <p:nvGrpSpPr>
        <p:cNvPr id="1" name="Shape 77"/>
        <p:cNvGrpSpPr/>
        <p:nvPr/>
      </p:nvGrpSpPr>
      <p:grpSpPr>
        <a:xfrm>
          <a:off x="0" y="0"/>
          <a:ext cx="0" cy="0"/>
          <a:chOff x="0" y="0"/>
          <a:chExt cx="0" cy="0"/>
        </a:xfrm>
      </p:grpSpPr>
      <p:sp>
        <p:nvSpPr>
          <p:cNvPr id="78" name="Google Shape;78;p25"/>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25"/>
          <p:cNvSpPr txBox="1">
            <a:spLocks noGrp="1"/>
          </p:cNvSpPr>
          <p:nvPr>
            <p:ph type="body" idx="1"/>
          </p:nvPr>
        </p:nvSpPr>
        <p:spPr>
          <a:xfrm>
            <a:off x="45720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80" name="Google Shape;80;p25"/>
          <p:cNvSpPr txBox="1">
            <a:spLocks noGrp="1"/>
          </p:cNvSpPr>
          <p:nvPr>
            <p:ph type="body" idx="2"/>
          </p:nvPr>
        </p:nvSpPr>
        <p:spPr>
          <a:xfrm>
            <a:off x="467424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1"/>
        <p:cNvGrpSpPr/>
        <p:nvPr/>
      </p:nvGrpSpPr>
      <p:grpSpPr>
        <a:xfrm>
          <a:off x="0" y="0"/>
          <a:ext cx="0" cy="0"/>
          <a:chOff x="0" y="0"/>
          <a:chExt cx="0" cy="0"/>
        </a:xfrm>
      </p:grpSpPr>
      <p:sp>
        <p:nvSpPr>
          <p:cNvPr id="82" name="Google Shape;82;p26"/>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entered Text" type="objOnly">
  <p:cSld name="OBJECT_ONLY">
    <p:spTree>
      <p:nvGrpSpPr>
        <p:cNvPr id="1" name="Shape 83"/>
        <p:cNvGrpSpPr/>
        <p:nvPr/>
      </p:nvGrpSpPr>
      <p:grpSpPr>
        <a:xfrm>
          <a:off x="0" y="0"/>
          <a:ext cx="0" cy="0"/>
          <a:chOff x="0" y="0"/>
          <a:chExt cx="0" cy="0"/>
        </a:xfrm>
      </p:grpSpPr>
      <p:sp>
        <p:nvSpPr>
          <p:cNvPr id="84" name="Google Shape;84;p27"/>
          <p:cNvSpPr txBox="1">
            <a:spLocks noGrp="1"/>
          </p:cNvSpPr>
          <p:nvPr>
            <p:ph type="subTitle" idx="1"/>
          </p:nvPr>
        </p:nvSpPr>
        <p:spPr>
          <a:xfrm>
            <a:off x="457200" y="609480"/>
            <a:ext cx="8229240" cy="529776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2 Content and Content" type="twoObjAndObj">
  <p:cSld name="TWO_OBJECTS_AND_OBJECT">
    <p:spTree>
      <p:nvGrpSpPr>
        <p:cNvPr id="1" name="Shape 85"/>
        <p:cNvGrpSpPr/>
        <p:nvPr/>
      </p:nvGrpSpPr>
      <p:grpSpPr>
        <a:xfrm>
          <a:off x="0" y="0"/>
          <a:ext cx="0" cy="0"/>
          <a:chOff x="0" y="0"/>
          <a:chExt cx="0" cy="0"/>
        </a:xfrm>
      </p:grpSpPr>
      <p:sp>
        <p:nvSpPr>
          <p:cNvPr id="86" name="Google Shape;86;p28"/>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7" name="Google Shape;87;p28"/>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88" name="Google Shape;88;p28"/>
          <p:cNvSpPr txBox="1">
            <a:spLocks noGrp="1"/>
          </p:cNvSpPr>
          <p:nvPr>
            <p:ph type="body" idx="2"/>
          </p:nvPr>
        </p:nvSpPr>
        <p:spPr>
          <a:xfrm>
            <a:off x="45720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89" name="Google Shape;89;p28"/>
          <p:cNvSpPr txBox="1">
            <a:spLocks noGrp="1"/>
          </p:cNvSpPr>
          <p:nvPr>
            <p:ph type="body" idx="3"/>
          </p:nvPr>
        </p:nvSpPr>
        <p:spPr>
          <a:xfrm>
            <a:off x="467424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Content and 2 Content" type="objAndTwoObj">
  <p:cSld name="OBJECT_AND_TWO_OBJECTS">
    <p:spTree>
      <p:nvGrpSpPr>
        <p:cNvPr id="1" name="Shape 90"/>
        <p:cNvGrpSpPr/>
        <p:nvPr/>
      </p:nvGrpSpPr>
      <p:grpSpPr>
        <a:xfrm>
          <a:off x="0" y="0"/>
          <a:ext cx="0" cy="0"/>
          <a:chOff x="0" y="0"/>
          <a:chExt cx="0" cy="0"/>
        </a:xfrm>
      </p:grpSpPr>
      <p:sp>
        <p:nvSpPr>
          <p:cNvPr id="91" name="Google Shape;91;p29"/>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2" name="Google Shape;92;p29"/>
          <p:cNvSpPr txBox="1">
            <a:spLocks noGrp="1"/>
          </p:cNvSpPr>
          <p:nvPr>
            <p:ph type="body" idx="1"/>
          </p:nvPr>
        </p:nvSpPr>
        <p:spPr>
          <a:xfrm>
            <a:off x="45720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93" name="Google Shape;93;p29"/>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94" name="Google Shape;94;p29"/>
          <p:cNvSpPr txBox="1">
            <a:spLocks noGrp="1"/>
          </p:cNvSpPr>
          <p:nvPr>
            <p:ph type="body" idx="3"/>
          </p:nvPr>
        </p:nvSpPr>
        <p:spPr>
          <a:xfrm>
            <a:off x="467424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20"/>
        <p:cNvGrpSpPr/>
        <p:nvPr/>
      </p:nvGrpSpPr>
      <p:grpSpPr>
        <a:xfrm>
          <a:off x="0" y="0"/>
          <a:ext cx="0" cy="0"/>
          <a:chOff x="0" y="0"/>
          <a:chExt cx="0" cy="0"/>
        </a:xfrm>
      </p:grpSpPr>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2 Content over Content" type="twoObjOverTx">
  <p:cSld name="TWO_OBJECTS_OVER_TEXT">
    <p:spTree>
      <p:nvGrpSpPr>
        <p:cNvPr id="1" name="Shape 95"/>
        <p:cNvGrpSpPr/>
        <p:nvPr/>
      </p:nvGrpSpPr>
      <p:grpSpPr>
        <a:xfrm>
          <a:off x="0" y="0"/>
          <a:ext cx="0" cy="0"/>
          <a:chOff x="0" y="0"/>
          <a:chExt cx="0" cy="0"/>
        </a:xfrm>
      </p:grpSpPr>
      <p:sp>
        <p:nvSpPr>
          <p:cNvPr id="96" name="Google Shape;96;p30"/>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7" name="Google Shape;97;p30"/>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98" name="Google Shape;98;p30"/>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99" name="Google Shape;99;p30"/>
          <p:cNvSpPr txBox="1">
            <a:spLocks noGrp="1"/>
          </p:cNvSpPr>
          <p:nvPr>
            <p:ph type="body" idx="3"/>
          </p:nvPr>
        </p:nvSpPr>
        <p:spPr>
          <a:xfrm>
            <a:off x="457200" y="41302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Content over Content" type="objOverTx">
  <p:cSld name="OBJECT_OVER_TEXT">
    <p:spTree>
      <p:nvGrpSpPr>
        <p:cNvPr id="1" name="Shape 100"/>
        <p:cNvGrpSpPr/>
        <p:nvPr/>
      </p:nvGrpSpPr>
      <p:grpSpPr>
        <a:xfrm>
          <a:off x="0" y="0"/>
          <a:ext cx="0" cy="0"/>
          <a:chOff x="0" y="0"/>
          <a:chExt cx="0" cy="0"/>
        </a:xfrm>
      </p:grpSpPr>
      <p:sp>
        <p:nvSpPr>
          <p:cNvPr id="101" name="Google Shape;101;p31"/>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2" name="Google Shape;102;p31"/>
          <p:cNvSpPr txBox="1">
            <a:spLocks noGrp="1"/>
          </p:cNvSpPr>
          <p:nvPr>
            <p:ph type="body" idx="1"/>
          </p:nvPr>
        </p:nvSpPr>
        <p:spPr>
          <a:xfrm>
            <a:off x="457200" y="19810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103" name="Google Shape;103;p31"/>
          <p:cNvSpPr txBox="1">
            <a:spLocks noGrp="1"/>
          </p:cNvSpPr>
          <p:nvPr>
            <p:ph type="body" idx="2"/>
          </p:nvPr>
        </p:nvSpPr>
        <p:spPr>
          <a:xfrm>
            <a:off x="457200" y="41302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4 Content" type="fourObj">
  <p:cSld name="FOUR_OBJECTS">
    <p:spTree>
      <p:nvGrpSpPr>
        <p:cNvPr id="1" name="Shape 104"/>
        <p:cNvGrpSpPr/>
        <p:nvPr/>
      </p:nvGrpSpPr>
      <p:grpSpPr>
        <a:xfrm>
          <a:off x="0" y="0"/>
          <a:ext cx="0" cy="0"/>
          <a:chOff x="0" y="0"/>
          <a:chExt cx="0" cy="0"/>
        </a:xfrm>
      </p:grpSpPr>
      <p:sp>
        <p:nvSpPr>
          <p:cNvPr id="105" name="Google Shape;105;p32"/>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 name="Google Shape;106;p32"/>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107" name="Google Shape;107;p32"/>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108" name="Google Shape;108;p32"/>
          <p:cNvSpPr txBox="1">
            <a:spLocks noGrp="1"/>
          </p:cNvSpPr>
          <p:nvPr>
            <p:ph type="body" idx="3"/>
          </p:nvPr>
        </p:nvSpPr>
        <p:spPr>
          <a:xfrm>
            <a:off x="467424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109" name="Google Shape;109;p32"/>
          <p:cNvSpPr txBox="1">
            <a:spLocks noGrp="1"/>
          </p:cNvSpPr>
          <p:nvPr>
            <p:ph type="body" idx="4"/>
          </p:nvPr>
        </p:nvSpPr>
        <p:spPr>
          <a:xfrm>
            <a:off x="45720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6 Content">
  <p:cSld name="Title, 6 Content">
    <p:spTree>
      <p:nvGrpSpPr>
        <p:cNvPr id="1" name="Shape 110"/>
        <p:cNvGrpSpPr/>
        <p:nvPr/>
      </p:nvGrpSpPr>
      <p:grpSpPr>
        <a:xfrm>
          <a:off x="0" y="0"/>
          <a:ext cx="0" cy="0"/>
          <a:chOff x="0" y="0"/>
          <a:chExt cx="0" cy="0"/>
        </a:xfrm>
      </p:grpSpPr>
      <p:sp>
        <p:nvSpPr>
          <p:cNvPr id="111" name="Google Shape;111;p33"/>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2" name="Google Shape;112;p33"/>
          <p:cNvSpPr txBox="1">
            <a:spLocks noGrp="1"/>
          </p:cNvSpPr>
          <p:nvPr>
            <p:ph type="body" idx="1"/>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113" name="Google Shape;113;p33"/>
          <p:cNvSpPr txBox="1">
            <a:spLocks noGrp="1"/>
          </p:cNvSpPr>
          <p:nvPr>
            <p:ph type="body" idx="2"/>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pic>
        <p:nvPicPr>
          <p:cNvPr id="114" name="Google Shape;114;p33"/>
          <p:cNvPicPr preferRelativeResize="0"/>
          <p:nvPr/>
        </p:nvPicPr>
        <p:blipFill rotWithShape="1">
          <a:blip r:embed="rId2">
            <a:alphaModFix/>
          </a:blip>
          <a:srcRect/>
          <a:stretch/>
        </p:blipFill>
        <p:spPr>
          <a:xfrm>
            <a:off x="1993320" y="1980720"/>
            <a:ext cx="5156640" cy="4114440"/>
          </a:xfrm>
          <a:prstGeom prst="rect">
            <a:avLst/>
          </a:prstGeom>
          <a:noFill/>
          <a:ln>
            <a:noFill/>
          </a:ln>
        </p:spPr>
      </p:pic>
      <p:pic>
        <p:nvPicPr>
          <p:cNvPr id="115" name="Google Shape;115;p33"/>
          <p:cNvPicPr preferRelativeResize="0"/>
          <p:nvPr/>
        </p:nvPicPr>
        <p:blipFill rotWithShape="1">
          <a:blip r:embed="rId2">
            <a:alphaModFix/>
          </a:blip>
          <a:srcRect/>
          <a:stretch/>
        </p:blipFill>
        <p:spPr>
          <a:xfrm>
            <a:off x="1993320" y="1980720"/>
            <a:ext cx="5156640" cy="4114440"/>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Content" type="obj">
  <p:cSld name="OBJECT">
    <p:spTree>
      <p:nvGrpSpPr>
        <p:cNvPr id="1" name="Shape 21"/>
        <p:cNvGrpSpPr/>
        <p:nvPr/>
      </p:nvGrpSpPr>
      <p:grpSpPr>
        <a:xfrm>
          <a:off x="0" y="0"/>
          <a:ext cx="0" cy="0"/>
          <a:chOff x="0" y="0"/>
          <a:chExt cx="0" cy="0"/>
        </a:xfrm>
      </p:grpSpPr>
      <p:sp>
        <p:nvSpPr>
          <p:cNvPr id="22" name="Google Shape;22;p14"/>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4"/>
          <p:cNvSpPr txBox="1">
            <a:spLocks noGrp="1"/>
          </p:cNvSpPr>
          <p:nvPr>
            <p:ph type="body" idx="1"/>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2 Content" type="twoObj">
  <p:cSld name="TWO_OBJECTS">
    <p:spTree>
      <p:nvGrpSpPr>
        <p:cNvPr id="1" name="Shape 24"/>
        <p:cNvGrpSpPr/>
        <p:nvPr/>
      </p:nvGrpSpPr>
      <p:grpSpPr>
        <a:xfrm>
          <a:off x="0" y="0"/>
          <a:ext cx="0" cy="0"/>
          <a:chOff x="0" y="0"/>
          <a:chExt cx="0" cy="0"/>
        </a:xfrm>
      </p:grpSpPr>
      <p:sp>
        <p:nvSpPr>
          <p:cNvPr id="25" name="Google Shape;25;p15"/>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15"/>
          <p:cNvSpPr txBox="1">
            <a:spLocks noGrp="1"/>
          </p:cNvSpPr>
          <p:nvPr>
            <p:ph type="body" idx="1"/>
          </p:nvPr>
        </p:nvSpPr>
        <p:spPr>
          <a:xfrm>
            <a:off x="45720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27" name="Google Shape;27;p15"/>
          <p:cNvSpPr txBox="1">
            <a:spLocks noGrp="1"/>
          </p:cNvSpPr>
          <p:nvPr>
            <p:ph type="body" idx="2"/>
          </p:nvPr>
        </p:nvSpPr>
        <p:spPr>
          <a:xfrm>
            <a:off x="467424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8"/>
        <p:cNvGrpSpPr/>
        <p:nvPr/>
      </p:nvGrpSpPr>
      <p:grpSpPr>
        <a:xfrm>
          <a:off x="0" y="0"/>
          <a:ext cx="0" cy="0"/>
          <a:chOff x="0" y="0"/>
          <a:chExt cx="0" cy="0"/>
        </a:xfrm>
      </p:grpSpPr>
      <p:sp>
        <p:nvSpPr>
          <p:cNvPr id="29" name="Google Shape;29;p16"/>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entered Text" type="objOnly">
  <p:cSld name="OBJECT_ONLY">
    <p:spTree>
      <p:nvGrpSpPr>
        <p:cNvPr id="1" name="Shape 30"/>
        <p:cNvGrpSpPr/>
        <p:nvPr/>
      </p:nvGrpSpPr>
      <p:grpSpPr>
        <a:xfrm>
          <a:off x="0" y="0"/>
          <a:ext cx="0" cy="0"/>
          <a:chOff x="0" y="0"/>
          <a:chExt cx="0" cy="0"/>
        </a:xfrm>
      </p:grpSpPr>
      <p:sp>
        <p:nvSpPr>
          <p:cNvPr id="31" name="Google Shape;31;p17"/>
          <p:cNvSpPr txBox="1">
            <a:spLocks noGrp="1"/>
          </p:cNvSpPr>
          <p:nvPr>
            <p:ph type="subTitle" idx="1"/>
          </p:nvPr>
        </p:nvSpPr>
        <p:spPr>
          <a:xfrm>
            <a:off x="457200" y="609480"/>
            <a:ext cx="8229240" cy="529776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2 Content and Content" type="twoObjAndObj">
  <p:cSld name="TWO_OBJECTS_AND_OBJECT">
    <p:spTree>
      <p:nvGrpSpPr>
        <p:cNvPr id="1" name="Shape 32"/>
        <p:cNvGrpSpPr/>
        <p:nvPr/>
      </p:nvGrpSpPr>
      <p:grpSpPr>
        <a:xfrm>
          <a:off x="0" y="0"/>
          <a:ext cx="0" cy="0"/>
          <a:chOff x="0" y="0"/>
          <a:chExt cx="0" cy="0"/>
        </a:xfrm>
      </p:grpSpPr>
      <p:sp>
        <p:nvSpPr>
          <p:cNvPr id="33" name="Google Shape;33;p18"/>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18"/>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35" name="Google Shape;35;p18"/>
          <p:cNvSpPr txBox="1">
            <a:spLocks noGrp="1"/>
          </p:cNvSpPr>
          <p:nvPr>
            <p:ph type="body" idx="2"/>
          </p:nvPr>
        </p:nvSpPr>
        <p:spPr>
          <a:xfrm>
            <a:off x="45720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36" name="Google Shape;36;p18"/>
          <p:cNvSpPr txBox="1">
            <a:spLocks noGrp="1"/>
          </p:cNvSpPr>
          <p:nvPr>
            <p:ph type="body" idx="3"/>
          </p:nvPr>
        </p:nvSpPr>
        <p:spPr>
          <a:xfrm>
            <a:off x="467424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Content and 2 Content" type="objAndTwoObj">
  <p:cSld name="OBJECT_AND_TWO_OBJECTS">
    <p:spTree>
      <p:nvGrpSpPr>
        <p:cNvPr id="1" name="Shape 37"/>
        <p:cNvGrpSpPr/>
        <p:nvPr/>
      </p:nvGrpSpPr>
      <p:grpSpPr>
        <a:xfrm>
          <a:off x="0" y="0"/>
          <a:ext cx="0" cy="0"/>
          <a:chOff x="0" y="0"/>
          <a:chExt cx="0" cy="0"/>
        </a:xfrm>
      </p:grpSpPr>
      <p:sp>
        <p:nvSpPr>
          <p:cNvPr id="38" name="Google Shape;38;p19"/>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9"/>
          <p:cNvSpPr txBox="1">
            <a:spLocks noGrp="1"/>
          </p:cNvSpPr>
          <p:nvPr>
            <p:ph type="body" idx="1"/>
          </p:nvPr>
        </p:nvSpPr>
        <p:spPr>
          <a:xfrm>
            <a:off x="45720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40" name="Google Shape;40;p19"/>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41" name="Google Shape;41;p19"/>
          <p:cNvSpPr txBox="1">
            <a:spLocks noGrp="1"/>
          </p:cNvSpPr>
          <p:nvPr>
            <p:ph type="body" idx="3"/>
          </p:nvPr>
        </p:nvSpPr>
        <p:spPr>
          <a:xfrm>
            <a:off x="467424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2 Content over Content" type="twoObjOverTx">
  <p:cSld name="TWO_OBJECTS_OVER_TEXT">
    <p:spTree>
      <p:nvGrpSpPr>
        <p:cNvPr id="1" name="Shape 42"/>
        <p:cNvGrpSpPr/>
        <p:nvPr/>
      </p:nvGrpSpPr>
      <p:grpSpPr>
        <a:xfrm>
          <a:off x="0" y="0"/>
          <a:ext cx="0" cy="0"/>
          <a:chOff x="0" y="0"/>
          <a:chExt cx="0" cy="0"/>
        </a:xfrm>
      </p:grpSpPr>
      <p:sp>
        <p:nvSpPr>
          <p:cNvPr id="43" name="Google Shape;43;p20"/>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20"/>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45" name="Google Shape;45;p20"/>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46" name="Google Shape;46;p20"/>
          <p:cNvSpPr txBox="1">
            <a:spLocks noGrp="1"/>
          </p:cNvSpPr>
          <p:nvPr>
            <p:ph type="body" idx="3"/>
          </p:nvPr>
        </p:nvSpPr>
        <p:spPr>
          <a:xfrm>
            <a:off x="457200" y="41302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pic>
        <p:nvPicPr>
          <p:cNvPr id="6" name="Google Shape;6;p8"/>
          <p:cNvPicPr preferRelativeResize="0"/>
          <p:nvPr/>
        </p:nvPicPr>
        <p:blipFill rotWithShape="1">
          <a:blip r:embed="rId14">
            <a:alphaModFix/>
          </a:blip>
          <a:srcRect/>
          <a:stretch/>
        </p:blipFill>
        <p:spPr>
          <a:xfrm>
            <a:off x="0" y="0"/>
            <a:ext cx="9143640" cy="6859080"/>
          </a:xfrm>
          <a:prstGeom prst="rect">
            <a:avLst/>
          </a:prstGeom>
          <a:noFill/>
          <a:ln>
            <a:noFill/>
          </a:ln>
        </p:spPr>
      </p:pic>
      <p:cxnSp>
        <p:nvCxnSpPr>
          <p:cNvPr id="7" name="Google Shape;7;p8"/>
          <p:cNvCxnSpPr/>
          <p:nvPr/>
        </p:nvCxnSpPr>
        <p:spPr>
          <a:xfrm>
            <a:off x="457200" y="6248160"/>
            <a:ext cx="8207280" cy="0"/>
          </a:xfrm>
          <a:prstGeom prst="straightConnector1">
            <a:avLst/>
          </a:prstGeom>
          <a:noFill/>
          <a:ln w="12600" cap="flat" cmpd="sng">
            <a:solidFill>
              <a:schemeClr val="lt2"/>
            </a:solidFill>
            <a:prstDash val="solid"/>
            <a:round/>
            <a:headEnd type="none" w="sm" len="sm"/>
            <a:tailEnd type="none" w="sm" len="sm"/>
          </a:ln>
        </p:spPr>
      </p:cxnSp>
      <p:cxnSp>
        <p:nvCxnSpPr>
          <p:cNvPr id="8" name="Google Shape;8;p8"/>
          <p:cNvCxnSpPr/>
          <p:nvPr/>
        </p:nvCxnSpPr>
        <p:spPr>
          <a:xfrm>
            <a:off x="457200" y="1904760"/>
            <a:ext cx="8207280" cy="0"/>
          </a:xfrm>
          <a:prstGeom prst="straightConnector1">
            <a:avLst/>
          </a:prstGeom>
          <a:noFill/>
          <a:ln w="12600" cap="flat" cmpd="sng">
            <a:solidFill>
              <a:schemeClr val="lt2"/>
            </a:solidFill>
            <a:prstDash val="solid"/>
            <a:round/>
            <a:headEnd type="none" w="sm" len="sm"/>
            <a:tailEnd type="none" w="sm" len="sm"/>
          </a:ln>
        </p:spPr>
      </p:cxnSp>
      <p:pic>
        <p:nvPicPr>
          <p:cNvPr id="9" name="Google Shape;9;p8"/>
          <p:cNvPicPr preferRelativeResize="0"/>
          <p:nvPr/>
        </p:nvPicPr>
        <p:blipFill rotWithShape="1">
          <a:blip r:embed="rId14">
            <a:alphaModFix/>
          </a:blip>
          <a:srcRect/>
          <a:stretch/>
        </p:blipFill>
        <p:spPr>
          <a:xfrm>
            <a:off x="0" y="0"/>
            <a:ext cx="9143640" cy="6859080"/>
          </a:xfrm>
          <a:prstGeom prst="rect">
            <a:avLst/>
          </a:prstGeom>
          <a:noFill/>
          <a:ln>
            <a:noFill/>
          </a:ln>
        </p:spPr>
      </p:pic>
      <p:sp>
        <p:nvSpPr>
          <p:cNvPr id="10" name="Google Shape;10;p8"/>
          <p:cNvSpPr/>
          <p:nvPr/>
        </p:nvSpPr>
        <p:spPr>
          <a:xfrm>
            <a:off x="457200" y="380880"/>
            <a:ext cx="8206920" cy="3600000"/>
          </a:xfrm>
          <a:prstGeom prst="rect">
            <a:avLst/>
          </a:prstGeom>
          <a:solidFill>
            <a:srgbClr val="FFF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1" name="Google Shape;11;p8"/>
          <p:cNvPicPr preferRelativeResize="0"/>
          <p:nvPr/>
        </p:nvPicPr>
        <p:blipFill rotWithShape="1">
          <a:blip r:embed="rId15">
            <a:alphaModFix/>
          </a:blip>
          <a:srcRect/>
          <a:stretch/>
        </p:blipFill>
        <p:spPr>
          <a:xfrm>
            <a:off x="7467480" y="2438280"/>
            <a:ext cx="823680" cy="1292040"/>
          </a:xfrm>
          <a:prstGeom prst="rect">
            <a:avLst/>
          </a:prstGeom>
          <a:noFill/>
          <a:ln>
            <a:noFill/>
          </a:ln>
        </p:spPr>
      </p:pic>
      <p:pic>
        <p:nvPicPr>
          <p:cNvPr id="12" name="Google Shape;12;p8"/>
          <p:cNvPicPr preferRelativeResize="0"/>
          <p:nvPr/>
        </p:nvPicPr>
        <p:blipFill rotWithShape="1">
          <a:blip r:embed="rId16">
            <a:alphaModFix/>
          </a:blip>
          <a:srcRect/>
          <a:stretch/>
        </p:blipFill>
        <p:spPr>
          <a:xfrm>
            <a:off x="838080" y="2743200"/>
            <a:ext cx="2160360" cy="925200"/>
          </a:xfrm>
          <a:prstGeom prst="rect">
            <a:avLst/>
          </a:prstGeom>
          <a:noFill/>
          <a:ln>
            <a:noFill/>
          </a:ln>
        </p:spPr>
      </p:pic>
      <p:sp>
        <p:nvSpPr>
          <p:cNvPr id="13" name="Google Shape;13;p8"/>
          <p:cNvSpPr txBox="1">
            <a:spLocks noGrp="1"/>
          </p:cNvSpPr>
          <p:nvPr>
            <p:ph type="title"/>
          </p:nvPr>
        </p:nvSpPr>
        <p:spPr>
          <a:xfrm>
            <a:off x="762120" y="609480"/>
            <a:ext cx="7695720" cy="990360"/>
          </a:xfrm>
          <a:prstGeom prst="rect">
            <a:avLst/>
          </a:prstGeom>
          <a:noFill/>
          <a:ln>
            <a:noFill/>
          </a:ln>
        </p:spPr>
        <p:txBody>
          <a:bodyPr spcFirstLastPara="1" wrap="square" lIns="0" tIns="45700" rIns="91425" bIns="4570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4" name="Google Shape;14;p8"/>
          <p:cNvSpPr txBox="1">
            <a:spLocks noGrp="1"/>
          </p:cNvSpPr>
          <p:nvPr>
            <p:ph type="sldNum" idx="12"/>
          </p:nvPr>
        </p:nvSpPr>
        <p:spPr>
          <a:xfrm>
            <a:off x="6553080" y="6248520"/>
            <a:ext cx="2133360" cy="456840"/>
          </a:xfrm>
          <a:prstGeom prst="rect">
            <a:avLst/>
          </a:prstGeom>
          <a:noFill/>
          <a:ln>
            <a:noFill/>
          </a:ln>
        </p:spPr>
        <p:txBody>
          <a:bodyPr spcFirstLastPara="1" wrap="square" lIns="91425" tIns="45700" rIns="0" bIns="45700" anchor="t" anchorCtr="0">
            <a:noAutofit/>
          </a:bodyPr>
          <a:lstStyle>
            <a:lvl1pPr marL="0" marR="0" lvl="0"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1pPr>
            <a:lvl2pPr marL="0" marR="0" lvl="1"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2pPr>
            <a:lvl3pPr marL="0" marR="0" lvl="2"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3pPr>
            <a:lvl4pPr marL="0" marR="0" lvl="3"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4pPr>
            <a:lvl5pPr marL="0" marR="0" lvl="4"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5pPr>
            <a:lvl6pPr marL="0" marR="0" lvl="5"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6pPr>
            <a:lvl7pPr marL="0" marR="0" lvl="6"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7pPr>
            <a:lvl8pPr marL="0" marR="0" lvl="7"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8pPr>
            <a:lvl9pPr marL="0" marR="0" lvl="8"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9pPr>
          </a:lstStyle>
          <a:p>
            <a:pPr marL="0" lvl="0" indent="0" algn="l" rtl="0">
              <a:spcBef>
                <a:spcPts val="0"/>
              </a:spcBef>
              <a:spcAft>
                <a:spcPts val="0"/>
              </a:spcAft>
              <a:buNone/>
            </a:pPr>
            <a:fld id="{00000000-1234-1234-1234-123412341234}" type="slidenum">
              <a:rPr lang="sl-SI"/>
              <a:t>‹#›</a:t>
            </a:fld>
            <a:endParaRPr sz="1800" b="0">
              <a:solidFill>
                <a:schemeClr val="dk1"/>
              </a:solidFill>
              <a:latin typeface="Arial"/>
              <a:ea typeface="Arial"/>
              <a:cs typeface="Arial"/>
              <a:sym typeface="Arial"/>
            </a:endParaRPr>
          </a:p>
        </p:txBody>
      </p:sp>
      <p:cxnSp>
        <p:nvCxnSpPr>
          <p:cNvPr id="15" name="Google Shape;15;p8"/>
          <p:cNvCxnSpPr/>
          <p:nvPr/>
        </p:nvCxnSpPr>
        <p:spPr>
          <a:xfrm>
            <a:off x="457200" y="6248160"/>
            <a:ext cx="8207280" cy="0"/>
          </a:xfrm>
          <a:prstGeom prst="straightConnector1">
            <a:avLst/>
          </a:prstGeom>
          <a:noFill/>
          <a:ln w="12600" cap="flat" cmpd="sng">
            <a:solidFill>
              <a:schemeClr val="lt2"/>
            </a:solidFill>
            <a:prstDash val="solid"/>
            <a:round/>
            <a:headEnd type="none" w="sm" len="sm"/>
            <a:tailEnd type="none" w="sm" len="sm"/>
          </a:ln>
        </p:spPr>
      </p:cxnSp>
      <p:sp>
        <p:nvSpPr>
          <p:cNvPr id="16" name="Google Shape;16;p8"/>
          <p:cNvSpPr txBox="1">
            <a:spLocks noGrp="1"/>
          </p:cNvSpPr>
          <p:nvPr>
            <p:ph type="body" idx="1"/>
          </p:nvPr>
        </p:nvSpPr>
        <p:spPr>
          <a:xfrm>
            <a:off x="457200" y="1604520"/>
            <a:ext cx="8229240" cy="397728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63"/>
        <p:cNvGrpSpPr/>
        <p:nvPr/>
      </p:nvGrpSpPr>
      <p:grpSpPr>
        <a:xfrm>
          <a:off x="0" y="0"/>
          <a:ext cx="0" cy="0"/>
          <a:chOff x="0" y="0"/>
          <a:chExt cx="0" cy="0"/>
        </a:xfrm>
      </p:grpSpPr>
      <p:pic>
        <p:nvPicPr>
          <p:cNvPr id="64" name="Google Shape;64;p10"/>
          <p:cNvPicPr preferRelativeResize="0"/>
          <p:nvPr/>
        </p:nvPicPr>
        <p:blipFill rotWithShape="1">
          <a:blip r:embed="rId13">
            <a:alphaModFix/>
          </a:blip>
          <a:srcRect/>
          <a:stretch/>
        </p:blipFill>
        <p:spPr>
          <a:xfrm>
            <a:off x="0" y="0"/>
            <a:ext cx="9143640" cy="6859080"/>
          </a:xfrm>
          <a:prstGeom prst="rect">
            <a:avLst/>
          </a:prstGeom>
          <a:noFill/>
          <a:ln>
            <a:noFill/>
          </a:ln>
        </p:spPr>
      </p:pic>
      <p:cxnSp>
        <p:nvCxnSpPr>
          <p:cNvPr id="65" name="Google Shape;65;p10"/>
          <p:cNvCxnSpPr/>
          <p:nvPr/>
        </p:nvCxnSpPr>
        <p:spPr>
          <a:xfrm>
            <a:off x="457200" y="6248160"/>
            <a:ext cx="8207280" cy="0"/>
          </a:xfrm>
          <a:prstGeom prst="straightConnector1">
            <a:avLst/>
          </a:prstGeom>
          <a:noFill/>
          <a:ln w="12600" cap="flat" cmpd="sng">
            <a:solidFill>
              <a:schemeClr val="lt2"/>
            </a:solidFill>
            <a:prstDash val="solid"/>
            <a:round/>
            <a:headEnd type="none" w="sm" len="sm"/>
            <a:tailEnd type="none" w="sm" len="sm"/>
          </a:ln>
        </p:spPr>
      </p:cxnSp>
      <p:cxnSp>
        <p:nvCxnSpPr>
          <p:cNvPr id="66" name="Google Shape;66;p10"/>
          <p:cNvCxnSpPr/>
          <p:nvPr/>
        </p:nvCxnSpPr>
        <p:spPr>
          <a:xfrm>
            <a:off x="457200" y="1904760"/>
            <a:ext cx="8207280" cy="0"/>
          </a:xfrm>
          <a:prstGeom prst="straightConnector1">
            <a:avLst/>
          </a:prstGeom>
          <a:noFill/>
          <a:ln w="12600" cap="flat" cmpd="sng">
            <a:solidFill>
              <a:schemeClr val="lt2"/>
            </a:solidFill>
            <a:prstDash val="solid"/>
            <a:round/>
            <a:headEnd type="none" w="sm" len="sm"/>
            <a:tailEnd type="none" w="sm" len="sm"/>
          </a:ln>
        </p:spPr>
      </p:cxnSp>
      <p:sp>
        <p:nvSpPr>
          <p:cNvPr id="67" name="Google Shape;67;p10"/>
          <p:cNvSpPr txBox="1">
            <a:spLocks noGrp="1"/>
          </p:cNvSpPr>
          <p:nvPr>
            <p:ph type="title"/>
          </p:nvPr>
        </p:nvSpPr>
        <p:spPr>
          <a:xfrm>
            <a:off x="457200" y="609480"/>
            <a:ext cx="8229240" cy="1142640"/>
          </a:xfrm>
          <a:prstGeom prst="rect">
            <a:avLst/>
          </a:prstGeom>
          <a:noFill/>
          <a:ln>
            <a:noFill/>
          </a:ln>
        </p:spPr>
        <p:txBody>
          <a:bodyPr spcFirstLastPara="1" wrap="square" lIns="0" tIns="45700" rIns="91425" bIns="4570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8" name="Google Shape;68;p10"/>
          <p:cNvSpPr txBox="1">
            <a:spLocks noGrp="1"/>
          </p:cNvSpPr>
          <p:nvPr>
            <p:ph type="body" idx="1"/>
          </p:nvPr>
        </p:nvSpPr>
        <p:spPr>
          <a:xfrm>
            <a:off x="457200" y="1981080"/>
            <a:ext cx="8229240" cy="4114440"/>
          </a:xfrm>
          <a:prstGeom prst="rect">
            <a:avLst/>
          </a:prstGeom>
          <a:noFill/>
          <a:ln>
            <a:noFill/>
          </a:ln>
        </p:spPr>
        <p:txBody>
          <a:bodyPr spcFirstLastPara="1" wrap="square" lIns="0" tIns="45700" rIns="91425" bIns="45700" anchor="t" anchorCtr="0">
            <a:no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69" name="Google Shape;69;p10"/>
          <p:cNvSpPr txBox="1">
            <a:spLocks noGrp="1"/>
          </p:cNvSpPr>
          <p:nvPr>
            <p:ph type="sldNum" idx="12"/>
          </p:nvPr>
        </p:nvSpPr>
        <p:spPr>
          <a:xfrm>
            <a:off x="6553080" y="6248520"/>
            <a:ext cx="2133360" cy="456840"/>
          </a:xfrm>
          <a:prstGeom prst="rect">
            <a:avLst/>
          </a:prstGeom>
          <a:noFill/>
          <a:ln>
            <a:noFill/>
          </a:ln>
        </p:spPr>
        <p:txBody>
          <a:bodyPr spcFirstLastPara="1" wrap="square" lIns="91425" tIns="45700" rIns="0" bIns="45700" anchor="t" anchorCtr="0">
            <a:noAutofit/>
          </a:bodyPr>
          <a:lstStyle>
            <a:lvl1pPr marL="0" marR="0" lvl="0" indent="0" algn="l" rtl="0">
              <a:lnSpc>
                <a:spcPct val="100000"/>
              </a:lnSpc>
              <a:spcBef>
                <a:spcPts val="0"/>
              </a:spcBef>
              <a:buNone/>
              <a:defRPr sz="1200" b="1" strike="noStrike">
                <a:solidFill>
                  <a:srgbClr val="000000"/>
                </a:solidFill>
                <a:latin typeface="Arial Narrow"/>
                <a:ea typeface="Arial Narrow"/>
                <a:cs typeface="Arial Narrow"/>
                <a:sym typeface="Arial Narrow"/>
              </a:defRPr>
            </a:lvl1pPr>
            <a:lvl2pPr marL="0" marR="0" lvl="1" indent="0" algn="l" rtl="0">
              <a:lnSpc>
                <a:spcPct val="100000"/>
              </a:lnSpc>
              <a:spcBef>
                <a:spcPts val="0"/>
              </a:spcBef>
              <a:buNone/>
              <a:defRPr sz="1200" b="1" strike="noStrike">
                <a:solidFill>
                  <a:srgbClr val="000000"/>
                </a:solidFill>
                <a:latin typeface="Arial Narrow"/>
                <a:ea typeface="Arial Narrow"/>
                <a:cs typeface="Arial Narrow"/>
                <a:sym typeface="Arial Narrow"/>
              </a:defRPr>
            </a:lvl2pPr>
            <a:lvl3pPr marL="0" marR="0" lvl="2" indent="0" algn="l" rtl="0">
              <a:lnSpc>
                <a:spcPct val="100000"/>
              </a:lnSpc>
              <a:spcBef>
                <a:spcPts val="0"/>
              </a:spcBef>
              <a:buNone/>
              <a:defRPr sz="1200" b="1" strike="noStrike">
                <a:solidFill>
                  <a:srgbClr val="000000"/>
                </a:solidFill>
                <a:latin typeface="Arial Narrow"/>
                <a:ea typeface="Arial Narrow"/>
                <a:cs typeface="Arial Narrow"/>
                <a:sym typeface="Arial Narrow"/>
              </a:defRPr>
            </a:lvl3pPr>
            <a:lvl4pPr marL="0" marR="0" lvl="3" indent="0" algn="l" rtl="0">
              <a:lnSpc>
                <a:spcPct val="100000"/>
              </a:lnSpc>
              <a:spcBef>
                <a:spcPts val="0"/>
              </a:spcBef>
              <a:buNone/>
              <a:defRPr sz="1200" b="1" strike="noStrike">
                <a:solidFill>
                  <a:srgbClr val="000000"/>
                </a:solidFill>
                <a:latin typeface="Arial Narrow"/>
                <a:ea typeface="Arial Narrow"/>
                <a:cs typeface="Arial Narrow"/>
                <a:sym typeface="Arial Narrow"/>
              </a:defRPr>
            </a:lvl4pPr>
            <a:lvl5pPr marL="0" marR="0" lvl="4" indent="0" algn="l" rtl="0">
              <a:lnSpc>
                <a:spcPct val="100000"/>
              </a:lnSpc>
              <a:spcBef>
                <a:spcPts val="0"/>
              </a:spcBef>
              <a:buNone/>
              <a:defRPr sz="1200" b="1" strike="noStrike">
                <a:solidFill>
                  <a:srgbClr val="000000"/>
                </a:solidFill>
                <a:latin typeface="Arial Narrow"/>
                <a:ea typeface="Arial Narrow"/>
                <a:cs typeface="Arial Narrow"/>
                <a:sym typeface="Arial Narrow"/>
              </a:defRPr>
            </a:lvl5pPr>
            <a:lvl6pPr marL="0" marR="0" lvl="5" indent="0" algn="l" rtl="0">
              <a:lnSpc>
                <a:spcPct val="100000"/>
              </a:lnSpc>
              <a:spcBef>
                <a:spcPts val="0"/>
              </a:spcBef>
              <a:buNone/>
              <a:defRPr sz="1200" b="1" strike="noStrike">
                <a:solidFill>
                  <a:srgbClr val="000000"/>
                </a:solidFill>
                <a:latin typeface="Arial Narrow"/>
                <a:ea typeface="Arial Narrow"/>
                <a:cs typeface="Arial Narrow"/>
                <a:sym typeface="Arial Narrow"/>
              </a:defRPr>
            </a:lvl6pPr>
            <a:lvl7pPr marL="0" marR="0" lvl="6" indent="0" algn="l" rtl="0">
              <a:lnSpc>
                <a:spcPct val="100000"/>
              </a:lnSpc>
              <a:spcBef>
                <a:spcPts val="0"/>
              </a:spcBef>
              <a:buNone/>
              <a:defRPr sz="1200" b="1" strike="noStrike">
                <a:solidFill>
                  <a:srgbClr val="000000"/>
                </a:solidFill>
                <a:latin typeface="Arial Narrow"/>
                <a:ea typeface="Arial Narrow"/>
                <a:cs typeface="Arial Narrow"/>
                <a:sym typeface="Arial Narrow"/>
              </a:defRPr>
            </a:lvl7pPr>
            <a:lvl8pPr marL="0" marR="0" lvl="7" indent="0" algn="l" rtl="0">
              <a:lnSpc>
                <a:spcPct val="100000"/>
              </a:lnSpc>
              <a:spcBef>
                <a:spcPts val="0"/>
              </a:spcBef>
              <a:buNone/>
              <a:defRPr sz="1200" b="1" strike="noStrike">
                <a:solidFill>
                  <a:srgbClr val="000000"/>
                </a:solidFill>
                <a:latin typeface="Arial Narrow"/>
                <a:ea typeface="Arial Narrow"/>
                <a:cs typeface="Arial Narrow"/>
                <a:sym typeface="Arial Narrow"/>
              </a:defRPr>
            </a:lvl8pPr>
            <a:lvl9pPr marL="0" marR="0" lvl="8" indent="0" algn="l" rtl="0">
              <a:lnSpc>
                <a:spcPct val="100000"/>
              </a:lnSpc>
              <a:spcBef>
                <a:spcPts val="0"/>
              </a:spcBef>
              <a:buNone/>
              <a:defRPr sz="1200" b="1" strike="noStrike">
                <a:solidFill>
                  <a:srgbClr val="000000"/>
                </a:solidFill>
                <a:latin typeface="Arial Narrow"/>
                <a:ea typeface="Arial Narrow"/>
                <a:cs typeface="Arial Narrow"/>
                <a:sym typeface="Arial Narrow"/>
              </a:defRPr>
            </a:lvl9pPr>
          </a:lstStyle>
          <a:p>
            <a:pPr marL="0" lvl="0" indent="0" algn="l" rtl="0">
              <a:spcBef>
                <a:spcPts val="0"/>
              </a:spcBef>
              <a:spcAft>
                <a:spcPts val="0"/>
              </a:spcAft>
              <a:buNone/>
            </a:pPr>
            <a:fld id="{00000000-1234-1234-1234-123412341234}" type="slidenum">
              <a:rPr lang="sl-SI"/>
              <a:t>‹#›</a:t>
            </a:fld>
            <a:endParaRPr sz="1800" b="0">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62"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6.jpg"/></Relationships>
</file>

<file path=ppt/slides/_rels/slide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1"/>
          <p:cNvSpPr txBox="1"/>
          <p:nvPr/>
        </p:nvSpPr>
        <p:spPr>
          <a:xfrm>
            <a:off x="762120" y="609480"/>
            <a:ext cx="7695720" cy="990360"/>
          </a:xfrm>
          <a:prstGeom prst="rect">
            <a:avLst/>
          </a:prstGeom>
          <a:noFill/>
          <a:ln>
            <a:noFill/>
          </a:ln>
        </p:spPr>
        <p:txBody>
          <a:bodyPr spcFirstLastPara="1" wrap="square" lIns="0" tIns="45700" rIns="91425" bIns="45700" anchor="ctr" anchorCtr="0">
            <a:noAutofit/>
          </a:bodyPr>
          <a:lstStyle/>
          <a:p>
            <a:pPr marL="0" marR="0" lvl="0" indent="0" algn="l" rtl="0">
              <a:lnSpc>
                <a:spcPct val="100000"/>
              </a:lnSpc>
              <a:spcBef>
                <a:spcPts val="0"/>
              </a:spcBef>
              <a:spcAft>
                <a:spcPts val="0"/>
              </a:spcAft>
              <a:buNone/>
            </a:pPr>
            <a:r>
              <a:rPr lang="sl-SI" sz="1800" b="0" i="0" u="none" strike="noStrike" cap="none" dirty="0">
                <a:solidFill>
                  <a:schemeClr val="dk1"/>
                </a:solidFill>
                <a:latin typeface="Oswald"/>
                <a:ea typeface="Oswald"/>
                <a:cs typeface="Oswald"/>
                <a:sym typeface="Oswald"/>
              </a:rPr>
              <a:t>PIŠEM ZA PRAVICE 2024</a:t>
            </a:r>
            <a:endParaRPr sz="1800" b="0" i="0" u="none" strike="noStrike" cap="none" dirty="0">
              <a:solidFill>
                <a:schemeClr val="dk1"/>
              </a:solidFill>
              <a:latin typeface="Oswald"/>
              <a:ea typeface="Oswald"/>
              <a:cs typeface="Oswald"/>
              <a:sym typeface="Oswald"/>
            </a:endParaRPr>
          </a:p>
        </p:txBody>
      </p:sp>
      <p:sp>
        <p:nvSpPr>
          <p:cNvPr id="121" name="Google Shape;121;p1"/>
          <p:cNvSpPr txBox="1"/>
          <p:nvPr/>
        </p:nvSpPr>
        <p:spPr>
          <a:xfrm>
            <a:off x="582063" y="4672440"/>
            <a:ext cx="6933960" cy="1371240"/>
          </a:xfrm>
          <a:prstGeom prst="rect">
            <a:avLst/>
          </a:prstGeom>
          <a:noFill/>
          <a:ln>
            <a:noFill/>
          </a:ln>
        </p:spPr>
        <p:txBody>
          <a:bodyPr spcFirstLastPara="1" wrap="square" lIns="0" tIns="45700" rIns="91425" bIns="45700" anchor="t" anchorCtr="0">
            <a:noAutofit/>
          </a:bodyPr>
          <a:lstStyle/>
          <a:p>
            <a:pPr marL="0" marR="0" lvl="0" indent="0" algn="l" rtl="0">
              <a:spcBef>
                <a:spcPts val="0"/>
              </a:spcBef>
              <a:spcAft>
                <a:spcPts val="0"/>
              </a:spcAft>
              <a:buNone/>
            </a:pPr>
            <a:r>
              <a:rPr lang="sl-SI" sz="2400" b="1" dirty="0"/>
              <a:t>Romske družine brez vode in elektrike – JV Slovenija</a:t>
            </a:r>
            <a:endParaRPr sz="1800" b="1" dirty="0">
              <a:solidFill>
                <a:schemeClr val="dk1"/>
              </a:solidFill>
              <a:latin typeface="Arial"/>
              <a:ea typeface="Arial"/>
              <a:cs typeface="Arial"/>
              <a:sym typeface="Arial"/>
            </a:endParaRPr>
          </a:p>
        </p:txBody>
      </p:sp>
      <p:sp>
        <p:nvSpPr>
          <p:cNvPr id="122" name="Google Shape;122;p1"/>
          <p:cNvSpPr/>
          <p:nvPr/>
        </p:nvSpPr>
        <p:spPr>
          <a:xfrm>
            <a:off x="8472600" y="6043680"/>
            <a:ext cx="183960" cy="45684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
          <p:cNvSpPr txBox="1"/>
          <p:nvPr/>
        </p:nvSpPr>
        <p:spPr>
          <a:xfrm>
            <a:off x="341840" y="770180"/>
            <a:ext cx="8344600" cy="981940"/>
          </a:xfrm>
          <a:prstGeom prst="rect">
            <a:avLst/>
          </a:prstGeom>
          <a:noFill/>
          <a:ln>
            <a:noFill/>
          </a:ln>
        </p:spPr>
        <p:txBody>
          <a:bodyPr spcFirstLastPara="1" wrap="square" lIns="0" tIns="45700" rIns="91425" bIns="45700" anchor="ctr" anchorCtr="0">
            <a:noAutofit/>
          </a:bodyPr>
          <a:lstStyle/>
          <a:p>
            <a:pPr marL="0" marR="0" lvl="0" indent="0" algn="l" rtl="0">
              <a:spcBef>
                <a:spcPts val="0"/>
              </a:spcBef>
              <a:spcAft>
                <a:spcPts val="0"/>
              </a:spcAft>
              <a:buNone/>
            </a:pPr>
            <a:endParaRPr sz="1800" b="1" dirty="0">
              <a:solidFill>
                <a:schemeClr val="dk1"/>
              </a:solidFill>
              <a:latin typeface="Oswald"/>
              <a:ea typeface="Oswald"/>
              <a:cs typeface="Oswald"/>
              <a:sym typeface="Oswald"/>
            </a:endParaRPr>
          </a:p>
        </p:txBody>
      </p:sp>
      <p:sp>
        <p:nvSpPr>
          <p:cNvPr id="129" name="Google Shape;129;p2"/>
          <p:cNvSpPr txBox="1"/>
          <p:nvPr/>
        </p:nvSpPr>
        <p:spPr>
          <a:xfrm>
            <a:off x="2224263" y="2744236"/>
            <a:ext cx="5853066" cy="3016611"/>
          </a:xfrm>
          <a:prstGeom prst="rect">
            <a:avLst/>
          </a:prstGeom>
          <a:noFill/>
          <a:ln>
            <a:noFill/>
          </a:ln>
        </p:spPr>
        <p:txBody>
          <a:bodyPr spcFirstLastPara="1" wrap="square" lIns="0"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30" name="Google Shape;130;p2"/>
          <p:cNvPicPr preferRelativeResize="0"/>
          <p:nvPr/>
        </p:nvPicPr>
        <p:blipFill rotWithShape="1">
          <a:blip r:embed="rId3">
            <a:alphaModFix/>
          </a:blip>
          <a:srcRect/>
          <a:stretch/>
        </p:blipFill>
        <p:spPr>
          <a:xfrm>
            <a:off x="7524328" y="334673"/>
            <a:ext cx="1162112" cy="1495202"/>
          </a:xfrm>
          <a:prstGeom prst="rect">
            <a:avLst/>
          </a:prstGeom>
          <a:noFill/>
          <a:ln>
            <a:noFill/>
          </a:ln>
        </p:spPr>
      </p:pic>
      <p:sp>
        <p:nvSpPr>
          <p:cNvPr id="5" name="Google Shape;121;p1">
            <a:extLst>
              <a:ext uri="{FF2B5EF4-FFF2-40B4-BE49-F238E27FC236}">
                <a16:creationId xmlns:a16="http://schemas.microsoft.com/office/drawing/2014/main" id="{50593AEC-30D3-5F20-DB3A-D95C04B3B51D}"/>
              </a:ext>
            </a:extLst>
          </p:cNvPr>
          <p:cNvSpPr txBox="1"/>
          <p:nvPr/>
        </p:nvSpPr>
        <p:spPr>
          <a:xfrm>
            <a:off x="660721" y="770180"/>
            <a:ext cx="6933960" cy="1371240"/>
          </a:xfrm>
          <a:prstGeom prst="rect">
            <a:avLst/>
          </a:prstGeom>
          <a:noFill/>
          <a:ln>
            <a:noFill/>
          </a:ln>
        </p:spPr>
        <p:txBody>
          <a:bodyPr spcFirstLastPara="1" wrap="square" lIns="0" tIns="45700" rIns="91425" bIns="45700" anchor="t" anchorCtr="0">
            <a:noAutofit/>
          </a:bodyPr>
          <a:lstStyle/>
          <a:p>
            <a:pPr marL="0" marR="0" lvl="0" indent="0" algn="l" rtl="0">
              <a:spcBef>
                <a:spcPts val="0"/>
              </a:spcBef>
              <a:spcAft>
                <a:spcPts val="0"/>
              </a:spcAft>
              <a:buNone/>
            </a:pPr>
            <a:r>
              <a:rPr lang="sl-SI" sz="1800" b="1" dirty="0"/>
              <a:t>Romske družine brez vode in elektrike – JV Slovenija</a:t>
            </a:r>
            <a:endParaRPr sz="1800" b="1" dirty="0">
              <a:solidFill>
                <a:schemeClr val="dk1"/>
              </a:solidFill>
              <a:latin typeface="Arial"/>
              <a:ea typeface="Arial"/>
              <a:cs typeface="Arial"/>
              <a:sym typeface="Arial"/>
            </a:endParaRPr>
          </a:p>
        </p:txBody>
      </p:sp>
      <p:pic>
        <p:nvPicPr>
          <p:cNvPr id="4" name="Slika 3" descr="Slika, ki vsebuje besede besedilo, oblačila, človeški obraz, oseba&#10;&#10;Opis je samodejno ustvarjen">
            <a:extLst>
              <a:ext uri="{FF2B5EF4-FFF2-40B4-BE49-F238E27FC236}">
                <a16:creationId xmlns:a16="http://schemas.microsoft.com/office/drawing/2014/main" id="{70D9DE44-C6A0-56EB-BF3B-59AA3B34EC18}"/>
              </a:ext>
            </a:extLst>
          </p:cNvPr>
          <p:cNvPicPr>
            <a:picLocks noChangeAspect="1"/>
          </p:cNvPicPr>
          <p:nvPr/>
        </p:nvPicPr>
        <p:blipFill>
          <a:blip r:embed="rId4"/>
          <a:stretch>
            <a:fillRect/>
          </a:stretch>
        </p:blipFill>
        <p:spPr>
          <a:xfrm>
            <a:off x="2392680" y="1193330"/>
            <a:ext cx="3742649" cy="535225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3"/>
          <p:cNvSpPr txBox="1"/>
          <p:nvPr/>
        </p:nvSpPr>
        <p:spPr>
          <a:xfrm>
            <a:off x="326591" y="3563217"/>
            <a:ext cx="8229240" cy="4114440"/>
          </a:xfrm>
          <a:prstGeom prst="rect">
            <a:avLst/>
          </a:prstGeom>
          <a:noFill/>
          <a:ln>
            <a:noFill/>
          </a:ln>
        </p:spPr>
        <p:txBody>
          <a:bodyPr spcFirstLastPara="1" wrap="square" lIns="0" tIns="45700" rIns="91425" bIns="45700" anchor="t" anchorCtr="0">
            <a:noAutofit/>
          </a:bodyPr>
          <a:lstStyle/>
          <a:p>
            <a:pPr marL="285750" indent="-285750" fontAlgn="base">
              <a:buFont typeface="Arial" panose="020B0604020202020204" pitchFamily="34" charset="0"/>
              <a:buChar char="•"/>
            </a:pPr>
            <a:r>
              <a:rPr lang="sl-SI" dirty="0"/>
              <a:t>»Želimo si samo vode. Ko gredo naši otroci v šolo, ne vedo, kaj je to pipa, kaj je to WC školjka. Nihče se ne zaveda, kako to otroke boli.« Tako je svoje želje za prihodnost strnila Katja iz romskega naselja Goriča vas v Ribnici. </a:t>
            </a:r>
          </a:p>
          <a:p>
            <a:pPr marL="285750" indent="-285750" fontAlgn="base">
              <a:buFont typeface="Arial" panose="020B0604020202020204" pitchFamily="34" charset="0"/>
              <a:buChar char="•"/>
            </a:pPr>
            <a:endParaRPr lang="sl-SI" dirty="0"/>
          </a:p>
          <a:p>
            <a:pPr marL="285750" indent="-285750" fontAlgn="base">
              <a:buFont typeface="Arial" panose="020B0604020202020204" pitchFamily="34" charset="0"/>
              <a:buChar char="•"/>
            </a:pPr>
            <a:r>
              <a:rPr lang="sl-SI" dirty="0"/>
              <a:t>Številne romske družine na jugovzhodu Slovenije še danes prepogosto živijo brez vode, brez sanitarij in nekatere tudi brez elektrike. Njihova borba za dostojno življenje traja že desetletja. </a:t>
            </a:r>
          </a:p>
          <a:p>
            <a:pPr marL="285750" indent="-285750" fontAlgn="base">
              <a:buFont typeface="Arial" panose="020B0604020202020204" pitchFamily="34" charset="0"/>
              <a:buChar char="•"/>
            </a:pPr>
            <a:endParaRPr lang="sl-SI" dirty="0"/>
          </a:p>
          <a:p>
            <a:pPr marL="285750" indent="-285750" fontAlgn="base">
              <a:buFont typeface="Arial" panose="020B0604020202020204" pitchFamily="34" charset="0"/>
              <a:buChar char="•"/>
            </a:pPr>
            <a:r>
              <a:rPr lang="sl-SI" dirty="0"/>
              <a:t>Življenje brez vode in elektrike vpliva na njihovo zdravje, še posebej to velja za otroke. Življenjska doba Romov in Rominj je za kar 22 let nižja od ostalega prebivalstva (NIJZ, 2018), smrtnost romskih otrok od 1. do 4. leta pa je kar sedemkrat višja od ostalih otrok. </a:t>
            </a:r>
            <a:endParaRPr lang="en-SI" dirty="0">
              <a:effectLst/>
              <a:latin typeface="Oswald" pitchFamily="2" charset="77"/>
              <a:ea typeface="Times New Roman" panose="02020603050405020304" pitchFamily="18" charset="0"/>
            </a:endParaRPr>
          </a:p>
        </p:txBody>
      </p:sp>
      <p:pic>
        <p:nvPicPr>
          <p:cNvPr id="137" name="Google Shape;137;p3"/>
          <p:cNvPicPr preferRelativeResize="0"/>
          <p:nvPr/>
        </p:nvPicPr>
        <p:blipFill rotWithShape="1">
          <a:blip r:embed="rId3">
            <a:alphaModFix/>
          </a:blip>
          <a:srcRect/>
          <a:stretch/>
        </p:blipFill>
        <p:spPr>
          <a:xfrm>
            <a:off x="0" y="0"/>
            <a:ext cx="9144000" cy="3243925"/>
          </a:xfrm>
          <a:prstGeom prst="rect">
            <a:avLst/>
          </a:prstGeom>
          <a:noFill/>
          <a:ln>
            <a:noFill/>
          </a:ln>
        </p:spPr>
      </p:pic>
      <p:sp>
        <p:nvSpPr>
          <p:cNvPr id="138" name="Google Shape;138;p3"/>
          <p:cNvSpPr/>
          <p:nvPr/>
        </p:nvSpPr>
        <p:spPr>
          <a:xfrm>
            <a:off x="302356" y="928772"/>
            <a:ext cx="1512168" cy="504056"/>
          </a:xfrm>
          <a:prstGeom prst="rect">
            <a:avLst/>
          </a:prstGeom>
          <a:solidFill>
            <a:srgbClr val="FFFF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rgbClr val="FFFFFF"/>
              </a:solidFill>
              <a:latin typeface="Arial"/>
              <a:ea typeface="Arial"/>
              <a:cs typeface="Arial"/>
              <a:sym typeface="Arial"/>
            </a:endParaRPr>
          </a:p>
        </p:txBody>
      </p:sp>
      <p:sp>
        <p:nvSpPr>
          <p:cNvPr id="139" name="Google Shape;139;p3"/>
          <p:cNvSpPr txBox="1"/>
          <p:nvPr/>
        </p:nvSpPr>
        <p:spPr>
          <a:xfrm>
            <a:off x="457200" y="609480"/>
            <a:ext cx="8229240" cy="1142640"/>
          </a:xfrm>
          <a:prstGeom prst="rect">
            <a:avLst/>
          </a:prstGeom>
          <a:noFill/>
          <a:ln>
            <a:noFill/>
          </a:ln>
        </p:spPr>
        <p:txBody>
          <a:bodyPr spcFirstLastPara="1" wrap="square" lIns="0"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Oswald"/>
              <a:buNone/>
            </a:pPr>
            <a:r>
              <a:rPr lang="sl-SI" sz="1800" b="1" i="0" u="none" strike="noStrike" cap="none">
                <a:solidFill>
                  <a:srgbClr val="000000"/>
                </a:solidFill>
                <a:latin typeface="Oswald"/>
                <a:ea typeface="Oswald"/>
                <a:cs typeface="Oswald"/>
                <a:sym typeface="Oswald"/>
              </a:rPr>
              <a:t>Za kaj gre?</a:t>
            </a:r>
            <a:r>
              <a:rPr lang="sl-SI" sz="1800" b="0" i="0" u="none" strike="noStrike" cap="none">
                <a:solidFill>
                  <a:srgbClr val="000000"/>
                </a:solidFill>
                <a:latin typeface="Oswald"/>
                <a:ea typeface="Oswald"/>
                <a:cs typeface="Oswald"/>
                <a:sym typeface="Oswald"/>
              </a:rPr>
              <a:t> </a:t>
            </a:r>
            <a:endParaRPr/>
          </a:p>
        </p:txBody>
      </p:sp>
      <p:pic>
        <p:nvPicPr>
          <p:cNvPr id="140" name="Google Shape;140;p3"/>
          <p:cNvPicPr preferRelativeResize="0"/>
          <p:nvPr/>
        </p:nvPicPr>
        <p:blipFill rotWithShape="1">
          <a:blip r:embed="rId4">
            <a:alphaModFix/>
          </a:blip>
          <a:srcRect/>
          <a:stretch/>
        </p:blipFill>
        <p:spPr>
          <a:xfrm>
            <a:off x="7380312" y="258946"/>
            <a:ext cx="1288555" cy="165788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4"/>
          <p:cNvSpPr txBox="1"/>
          <p:nvPr/>
        </p:nvSpPr>
        <p:spPr>
          <a:xfrm>
            <a:off x="326591" y="3563217"/>
            <a:ext cx="7773801" cy="2530079"/>
          </a:xfrm>
          <a:prstGeom prst="rect">
            <a:avLst/>
          </a:prstGeom>
          <a:noFill/>
          <a:ln>
            <a:noFill/>
          </a:ln>
        </p:spPr>
        <p:txBody>
          <a:bodyPr spcFirstLastPara="1" wrap="square" lIns="0" tIns="45700" rIns="91425" bIns="45700" anchor="t" anchorCtr="0">
            <a:noAutofit/>
          </a:bodyPr>
          <a:lstStyle/>
          <a:p>
            <a:pPr marL="285750" marR="0" lvl="0" indent="-171450" algn="l" rtl="0">
              <a:spcBef>
                <a:spcPts val="0"/>
              </a:spcBef>
              <a:spcAft>
                <a:spcPts val="0"/>
              </a:spcAft>
              <a:buClr>
                <a:schemeClr val="dk1"/>
              </a:buClr>
              <a:buSzPts val="1800"/>
              <a:buFont typeface="Arial"/>
              <a:buNone/>
            </a:pPr>
            <a:endParaRPr sz="1800" dirty="0">
              <a:solidFill>
                <a:schemeClr val="dk1"/>
              </a:solidFill>
              <a:latin typeface="Oswald"/>
              <a:ea typeface="Oswald"/>
              <a:cs typeface="Oswald"/>
              <a:sym typeface="Oswald"/>
            </a:endParaRPr>
          </a:p>
        </p:txBody>
      </p:sp>
      <p:pic>
        <p:nvPicPr>
          <p:cNvPr id="146" name="Google Shape;146;p4"/>
          <p:cNvPicPr preferRelativeResize="0"/>
          <p:nvPr/>
        </p:nvPicPr>
        <p:blipFill rotWithShape="1">
          <a:blip r:embed="rId3">
            <a:alphaModFix/>
          </a:blip>
          <a:srcRect/>
          <a:stretch/>
        </p:blipFill>
        <p:spPr>
          <a:xfrm>
            <a:off x="0" y="0"/>
            <a:ext cx="9144000" cy="3243925"/>
          </a:xfrm>
          <a:prstGeom prst="rect">
            <a:avLst/>
          </a:prstGeom>
          <a:noFill/>
          <a:ln>
            <a:noFill/>
          </a:ln>
        </p:spPr>
      </p:pic>
      <p:sp>
        <p:nvSpPr>
          <p:cNvPr id="147" name="Google Shape;147;p4"/>
          <p:cNvSpPr/>
          <p:nvPr/>
        </p:nvSpPr>
        <p:spPr>
          <a:xfrm>
            <a:off x="302356" y="928772"/>
            <a:ext cx="1512168" cy="504056"/>
          </a:xfrm>
          <a:prstGeom prst="rect">
            <a:avLst/>
          </a:prstGeom>
          <a:solidFill>
            <a:srgbClr val="FFFF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rgbClr val="FFFFFF"/>
              </a:solidFill>
              <a:latin typeface="Arial"/>
              <a:ea typeface="Arial"/>
              <a:cs typeface="Arial"/>
              <a:sym typeface="Arial"/>
            </a:endParaRPr>
          </a:p>
        </p:txBody>
      </p:sp>
      <p:sp>
        <p:nvSpPr>
          <p:cNvPr id="148" name="Google Shape;148;p4"/>
          <p:cNvSpPr txBox="1"/>
          <p:nvPr/>
        </p:nvSpPr>
        <p:spPr>
          <a:xfrm>
            <a:off x="457200" y="609480"/>
            <a:ext cx="8229240" cy="1142640"/>
          </a:xfrm>
          <a:prstGeom prst="rect">
            <a:avLst/>
          </a:prstGeom>
          <a:noFill/>
          <a:ln>
            <a:noFill/>
          </a:ln>
        </p:spPr>
        <p:txBody>
          <a:bodyPr spcFirstLastPara="1" wrap="square" lIns="0"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Oswald"/>
              <a:buNone/>
            </a:pPr>
            <a:r>
              <a:rPr lang="sl-SI" sz="1800" b="1" i="0" u="none" strike="noStrike" cap="none">
                <a:solidFill>
                  <a:srgbClr val="000000"/>
                </a:solidFill>
                <a:latin typeface="Oswald"/>
                <a:ea typeface="Oswald"/>
                <a:cs typeface="Oswald"/>
                <a:sym typeface="Oswald"/>
              </a:rPr>
              <a:t>Za kaj gre?</a:t>
            </a:r>
            <a:r>
              <a:rPr lang="sl-SI" sz="1800" b="0" i="0" u="none" strike="noStrike" cap="none">
                <a:solidFill>
                  <a:srgbClr val="000000"/>
                </a:solidFill>
                <a:latin typeface="Oswald"/>
                <a:ea typeface="Oswald"/>
                <a:cs typeface="Oswald"/>
                <a:sym typeface="Oswald"/>
              </a:rPr>
              <a:t> </a:t>
            </a:r>
            <a:endParaRPr/>
          </a:p>
        </p:txBody>
      </p:sp>
      <p:pic>
        <p:nvPicPr>
          <p:cNvPr id="149" name="Google Shape;149;p4"/>
          <p:cNvPicPr preferRelativeResize="0"/>
          <p:nvPr/>
        </p:nvPicPr>
        <p:blipFill rotWithShape="1">
          <a:blip r:embed="rId4">
            <a:alphaModFix/>
          </a:blip>
          <a:srcRect/>
          <a:stretch/>
        </p:blipFill>
        <p:spPr>
          <a:xfrm>
            <a:off x="7380312" y="258946"/>
            <a:ext cx="1288555" cy="1657886"/>
          </a:xfrm>
          <a:prstGeom prst="rect">
            <a:avLst/>
          </a:prstGeom>
          <a:noFill/>
          <a:ln>
            <a:noFill/>
          </a:ln>
        </p:spPr>
      </p:pic>
      <p:sp>
        <p:nvSpPr>
          <p:cNvPr id="150" name="Google Shape;150;p4"/>
          <p:cNvSpPr txBox="1"/>
          <p:nvPr/>
        </p:nvSpPr>
        <p:spPr>
          <a:xfrm>
            <a:off x="657120" y="3375644"/>
            <a:ext cx="7829400" cy="317006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sl-SI" sz="1200" dirty="0"/>
              <a:t>Neprimerne bivanjske razmere vplivajo celo na to, ali bo otrok hodil v šolo ali ne. Brez vode in elektrike se je težje umiti in oprati oblačila. Pogosto so zaradi tega zasmehovani. Ko se pozimi hitro stemni, nekaterim otrokom za učenje ostane le sveča ali pa ostanejo v temi in na mrzlem.</a:t>
            </a:r>
          </a:p>
          <a:p>
            <a:pPr marL="0" lvl="0" indent="0" algn="l" rtl="0">
              <a:spcBef>
                <a:spcPts val="0"/>
              </a:spcBef>
              <a:spcAft>
                <a:spcPts val="0"/>
              </a:spcAft>
              <a:buNone/>
            </a:pPr>
            <a:endParaRPr lang="sl-SI" sz="1200" dirty="0"/>
          </a:p>
          <a:p>
            <a:pPr marL="0" lvl="0" indent="0" algn="l" rtl="0">
              <a:spcBef>
                <a:spcPts val="0"/>
              </a:spcBef>
              <a:spcAft>
                <a:spcPts val="0"/>
              </a:spcAft>
              <a:buNone/>
            </a:pPr>
            <a:r>
              <a:rPr lang="sl-SI" sz="1200" dirty="0"/>
              <a:t>Ker so romska naselja ločena od ostalih (</a:t>
            </a:r>
            <a:r>
              <a:rPr lang="sl-SI" sz="1200" dirty="0" err="1"/>
              <a:t>segregirana</a:t>
            </a:r>
            <a:r>
              <a:rPr lang="sl-SI" sz="1200" dirty="0"/>
              <a:t>) in ker so tudi predšolski programi za romske otroke ločeni in so v zelo skrajšanem obsegu, se romski otroci kasneje naučijo slovenščine. </a:t>
            </a:r>
          </a:p>
          <a:p>
            <a:pPr marL="0" lvl="0" indent="0" algn="l" rtl="0">
              <a:spcBef>
                <a:spcPts val="0"/>
              </a:spcBef>
              <a:spcAft>
                <a:spcPts val="0"/>
              </a:spcAft>
              <a:buNone/>
            </a:pPr>
            <a:endParaRPr lang="sl-SI" sz="1200" dirty="0"/>
          </a:p>
          <a:p>
            <a:pPr marL="0" lvl="0" indent="0" algn="l" rtl="0">
              <a:spcBef>
                <a:spcPts val="0"/>
              </a:spcBef>
              <a:spcAft>
                <a:spcPts val="0"/>
              </a:spcAft>
              <a:buNone/>
            </a:pPr>
            <a:r>
              <a:rPr lang="sl-SI" sz="1200" dirty="0"/>
              <a:t>Vse to prispeva k temu, da mnogi ne zaključijo osnovne šole. </a:t>
            </a:r>
          </a:p>
          <a:p>
            <a:pPr marL="0" lvl="0" indent="0" algn="l" rtl="0">
              <a:spcBef>
                <a:spcPts val="0"/>
              </a:spcBef>
              <a:spcAft>
                <a:spcPts val="0"/>
              </a:spcAft>
              <a:buNone/>
            </a:pPr>
            <a:endParaRPr lang="sl-SI" sz="1200" dirty="0"/>
          </a:p>
          <a:p>
            <a:pPr marL="0" lvl="0" indent="0" algn="l" rtl="0">
              <a:spcBef>
                <a:spcPts val="0"/>
              </a:spcBef>
              <a:spcAft>
                <a:spcPts val="0"/>
              </a:spcAft>
              <a:buNone/>
            </a:pPr>
            <a:r>
              <a:rPr lang="sl-SI" sz="1200" dirty="0"/>
              <a:t>Dostop do vode je človekova pravica in je v Sloveniji vpisana tudi v ustavo. Vsi imamo pravico do zadostne količine pitne vode. V Sloveniji pa morajo nekateri Romi vodo voziti ali nositi iz bencinskih črpalk, pokopališč in celo onesnaženih potokov ali izvirov. Na ta način imajo na voljo manj vode, kot bi morala biti na voljo celo ob humanitarnih katastrofah. Država je na podlagi mednarodnih standardov človekovih pravic dolžna ukrepati, da bi čim prej vsakomur zagotovila uživanje pravice do vode. </a:t>
            </a:r>
          </a:p>
          <a:p>
            <a:pPr marL="0" lvl="0" indent="0" algn="l" rtl="0">
              <a:spcBef>
                <a:spcPts val="0"/>
              </a:spcBef>
              <a:spcAft>
                <a:spcPts val="0"/>
              </a:spcAft>
              <a:buNone/>
            </a:pPr>
            <a:endParaRPr lang="sl-SI" sz="1200" dirty="0"/>
          </a:p>
          <a:p>
            <a:pPr marL="0" lvl="0" indent="0" algn="l" rtl="0">
              <a:spcBef>
                <a:spcPts val="0"/>
              </a:spcBef>
              <a:spcAft>
                <a:spcPts val="0"/>
              </a:spcAft>
              <a:buNone/>
            </a:pPr>
            <a:r>
              <a:rPr lang="sl-SI" sz="1200" dirty="0"/>
              <a:t>Pozovite slovenske oblasti, naj zagotovijo dostop do vode za vse romske družine na JV Slovenije</a:t>
            </a:r>
            <a:r>
              <a:rPr lang="sl-SI" dirty="0"/>
              <a:t>.</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5"/>
          <p:cNvSpPr txBox="1"/>
          <p:nvPr/>
        </p:nvSpPr>
        <p:spPr>
          <a:xfrm>
            <a:off x="662488" y="371398"/>
            <a:ext cx="8229240" cy="1142640"/>
          </a:xfrm>
          <a:prstGeom prst="rect">
            <a:avLst/>
          </a:prstGeom>
          <a:noFill/>
          <a:ln>
            <a:noFill/>
          </a:ln>
        </p:spPr>
        <p:txBody>
          <a:bodyPr spcFirstLastPara="1" wrap="square" lIns="0" tIns="45700" rIns="91425" bIns="45700" anchor="ctr" anchorCtr="0">
            <a:noAutofit/>
          </a:bodyPr>
          <a:lstStyle/>
          <a:p>
            <a:pPr marL="0" marR="0" lvl="0" indent="0" algn="l" rtl="0">
              <a:spcBef>
                <a:spcPts val="0"/>
              </a:spcBef>
              <a:spcAft>
                <a:spcPts val="0"/>
              </a:spcAft>
              <a:buNone/>
            </a:pPr>
            <a:r>
              <a:rPr lang="sl-SI" sz="2400" b="1" dirty="0"/>
              <a:t>PIŠITE PREDSEDNIKU VLADE</a:t>
            </a:r>
            <a:endParaRPr sz="1800" b="1" dirty="0">
              <a:solidFill>
                <a:schemeClr val="dk1"/>
              </a:solidFill>
              <a:latin typeface="Arial"/>
              <a:ea typeface="Arial"/>
              <a:cs typeface="Arial"/>
              <a:sym typeface="Arial"/>
            </a:endParaRPr>
          </a:p>
        </p:txBody>
      </p:sp>
      <p:sp>
        <p:nvSpPr>
          <p:cNvPr id="164" name="Google Shape;164;p5"/>
          <p:cNvSpPr txBox="1"/>
          <p:nvPr/>
        </p:nvSpPr>
        <p:spPr>
          <a:xfrm>
            <a:off x="457200" y="1981080"/>
            <a:ext cx="8229240" cy="4114440"/>
          </a:xfrm>
          <a:prstGeom prst="rect">
            <a:avLst/>
          </a:prstGeom>
          <a:noFill/>
          <a:ln>
            <a:noFill/>
          </a:ln>
        </p:spPr>
        <p:txBody>
          <a:bodyPr spcFirstLastPara="1" wrap="square" lIns="0" tIns="45700" rIns="91425" bIns="45700" anchor="t" anchorCtr="0">
            <a:noAutofit/>
          </a:bodyPr>
          <a:lstStyle/>
          <a:p>
            <a:pPr marL="0" marR="0" lvl="0" indent="0" algn="l" rtl="0">
              <a:spcBef>
                <a:spcPts val="0"/>
              </a:spcBef>
              <a:spcAft>
                <a:spcPts val="0"/>
              </a:spcAft>
              <a:buNone/>
            </a:pPr>
            <a:endParaRPr lang="sl-SI" sz="1800" dirty="0">
              <a:solidFill>
                <a:schemeClr val="dk1"/>
              </a:solidFill>
              <a:latin typeface="Amnesty Trade Gothic" panose="020B0503040303020004" pitchFamily="34" charset="-18"/>
              <a:sym typeface="Oswald"/>
            </a:endParaRPr>
          </a:p>
          <a:p>
            <a:pPr marL="0" marR="0" lvl="0" indent="0" algn="l" rtl="0">
              <a:spcBef>
                <a:spcPts val="0"/>
              </a:spcBef>
              <a:spcAft>
                <a:spcPts val="0"/>
              </a:spcAft>
              <a:buNone/>
            </a:pPr>
            <a:r>
              <a:rPr lang="sl-SI" dirty="0">
                <a:latin typeface="Amnesty Trade Gothic" panose="020B0503040303020004" pitchFamily="34" charset="-18"/>
              </a:rPr>
              <a:t>Pozovite ga, naj zagotovi dostop do vode romskim družinam na JV Slovenije, ki dostopa do vode še nimajo. Dostop do pitne vode je človekova pravica, ne glede na to, kje živite</a:t>
            </a:r>
          </a:p>
          <a:p>
            <a:pPr marL="0" marR="0" lvl="0" indent="0" algn="l" rtl="0">
              <a:spcBef>
                <a:spcPts val="0"/>
              </a:spcBef>
              <a:spcAft>
                <a:spcPts val="0"/>
              </a:spcAft>
              <a:buNone/>
            </a:pPr>
            <a:endParaRPr lang="sl-SI" dirty="0">
              <a:solidFill>
                <a:schemeClr val="dk1"/>
              </a:solidFill>
              <a:latin typeface="Amnesty Trade Gothic" panose="020B0503040303020004" pitchFamily="34" charset="-18"/>
              <a:sym typeface="Oswald"/>
            </a:endParaRPr>
          </a:p>
          <a:p>
            <a:pPr>
              <a:lnSpc>
                <a:spcPts val="1200"/>
              </a:lnSpc>
              <a:spcAft>
                <a:spcPts val="1230"/>
              </a:spcAft>
            </a:pPr>
            <a:endParaRPr lang="sl-SI" sz="1800" dirty="0">
              <a:solidFill>
                <a:srgbClr val="000000"/>
              </a:solidFill>
              <a:effectLst/>
              <a:latin typeface="Amnesty Trade Gothic" panose="020B0503040303020004" pitchFamily="34" charset="-18"/>
              <a:ea typeface="Times New Roman" panose="02020603050405020304" pitchFamily="18" charset="0"/>
              <a:cs typeface="AmnestyTradeGothic"/>
            </a:endParaRPr>
          </a:p>
          <a:p>
            <a:pPr>
              <a:lnSpc>
                <a:spcPts val="1200"/>
              </a:lnSpc>
              <a:spcAft>
                <a:spcPts val="1230"/>
              </a:spcAft>
            </a:pPr>
            <a:endParaRPr lang="sl-SI" sz="1800" dirty="0">
              <a:solidFill>
                <a:srgbClr val="000000"/>
              </a:solidFill>
              <a:effectLst/>
              <a:latin typeface="Amnesty Trade Gothic" panose="020B0503040303020004" pitchFamily="34" charset="-18"/>
              <a:ea typeface="Times New Roman" panose="02020603050405020304" pitchFamily="18" charset="0"/>
              <a:cs typeface="AmnestyTradeGothic"/>
            </a:endParaRPr>
          </a:p>
          <a:p>
            <a:pPr>
              <a:lnSpc>
                <a:spcPts val="1200"/>
              </a:lnSpc>
              <a:spcAft>
                <a:spcPts val="1230"/>
              </a:spcAft>
            </a:pPr>
            <a:endParaRPr lang="sl-SI" sz="1800" dirty="0">
              <a:solidFill>
                <a:srgbClr val="000000"/>
              </a:solidFill>
              <a:effectLst/>
              <a:latin typeface="Amnesty Trade Gothic" panose="020B0503040303020004" pitchFamily="34" charset="-18"/>
              <a:ea typeface="Times New Roman" panose="02020603050405020304" pitchFamily="18" charset="0"/>
              <a:cs typeface="AmnestyTradeGothic"/>
            </a:endParaRPr>
          </a:p>
          <a:p>
            <a:pPr>
              <a:lnSpc>
                <a:spcPts val="1200"/>
              </a:lnSpc>
              <a:spcAft>
                <a:spcPts val="1230"/>
              </a:spcAft>
            </a:pPr>
            <a:endParaRPr lang="sl-SI" sz="1800" dirty="0">
              <a:latin typeface="Amnesty Trade Gothic" panose="020B0503040303020004" pitchFamily="34" charset="-18"/>
              <a:ea typeface="Times New Roman" panose="02020603050405020304" pitchFamily="18" charset="0"/>
              <a:cs typeface="AmnestyTradeGothic"/>
            </a:endParaRPr>
          </a:p>
          <a:p>
            <a:pPr>
              <a:lnSpc>
                <a:spcPts val="1200"/>
              </a:lnSpc>
              <a:spcAft>
                <a:spcPts val="1230"/>
              </a:spcAft>
            </a:pPr>
            <a:endParaRPr lang="sl-SI" sz="1800" dirty="0">
              <a:solidFill>
                <a:srgbClr val="000000"/>
              </a:solidFill>
              <a:effectLst/>
              <a:latin typeface="Amnesty Trade Gothic" panose="020B0503040303020004" pitchFamily="34" charset="-18"/>
              <a:ea typeface="Times New Roman" panose="02020603050405020304" pitchFamily="18" charset="0"/>
              <a:cs typeface="AmnestyTradeGothic"/>
            </a:endParaRPr>
          </a:p>
          <a:p>
            <a:pPr>
              <a:lnSpc>
                <a:spcPts val="1200"/>
              </a:lnSpc>
              <a:spcAft>
                <a:spcPts val="1230"/>
              </a:spcAft>
            </a:pPr>
            <a:r>
              <a:rPr lang="sl-SI" sz="1800" dirty="0">
                <a:solidFill>
                  <a:srgbClr val="000000"/>
                </a:solidFill>
                <a:effectLst/>
                <a:latin typeface="Amnesty Trade Gothic" panose="020B0503040303020004" pitchFamily="34" charset="-18"/>
                <a:ea typeface="Times New Roman" panose="02020603050405020304" pitchFamily="18" charset="0"/>
                <a:cs typeface="AmnestyTradeGothic"/>
              </a:rPr>
              <a:t>Svoja pisma pošljite na Amnesty International Slovenije (Dunajska cesta 5, 1000 Ljubljana</a:t>
            </a:r>
            <a:r>
              <a:rPr lang="sl-SI" sz="1800">
                <a:solidFill>
                  <a:srgbClr val="000000"/>
                </a:solidFill>
                <a:effectLst/>
                <a:latin typeface="Amnesty Trade Gothic" panose="020B0503040303020004" pitchFamily="34" charset="-18"/>
                <a:ea typeface="Times New Roman" panose="02020603050405020304" pitchFamily="18" charset="0"/>
                <a:cs typeface="AmnestyTradeGothic"/>
              </a:rPr>
              <a:t>), kjer jih </a:t>
            </a:r>
            <a:r>
              <a:rPr lang="sl-SI" sz="1800" dirty="0">
                <a:solidFill>
                  <a:srgbClr val="000000"/>
                </a:solidFill>
                <a:effectLst/>
                <a:latin typeface="Amnesty Trade Gothic" panose="020B0503040303020004" pitchFamily="34" charset="-18"/>
                <a:ea typeface="Times New Roman" panose="02020603050405020304" pitchFamily="18" charset="0"/>
                <a:cs typeface="AmnestyTradeGothic"/>
              </a:rPr>
              <a:t>bomo zbrali in poslali naprej.</a:t>
            </a:r>
            <a:endParaRPr lang="en-SI" sz="1800" dirty="0">
              <a:solidFill>
                <a:srgbClr val="000000"/>
              </a:solidFill>
              <a:effectLst/>
              <a:latin typeface="Amnesty Trade Gothic" panose="020B0503040303020004" pitchFamily="34" charset="-18"/>
              <a:ea typeface="Times New Roman" panose="02020603050405020304" pitchFamily="18" charset="0"/>
              <a:cs typeface="Times New Roman" panose="02020603050405020304" pitchFamily="18" charset="0"/>
            </a:endParaRPr>
          </a:p>
          <a:p>
            <a:r>
              <a:rPr lang="sl-SI" sz="1800" dirty="0">
                <a:effectLst/>
                <a:latin typeface="Amnesty Trade Gothic" panose="020B0503040303020004" pitchFamily="34" charset="-18"/>
                <a:ea typeface="SimSun" panose="02010600030101010101" pitchFamily="2" charset="-122"/>
                <a:cs typeface="Arial" panose="020B0604020202020204" pitchFamily="34" charset="0"/>
              </a:rPr>
              <a:t> </a:t>
            </a:r>
            <a:endParaRPr lang="en-SI" sz="1800" dirty="0">
              <a:effectLst/>
              <a:latin typeface="Amnesty Trade Gothic" panose="020B0503040303020004" pitchFamily="34" charset="-18"/>
              <a:ea typeface="Times New Roman" panose="02020603050405020304" pitchFamily="18" charset="0"/>
            </a:endParaRPr>
          </a:p>
          <a:p>
            <a:pPr marL="0" marR="0" lvl="0" indent="0" algn="l" rtl="0">
              <a:spcBef>
                <a:spcPts val="0"/>
              </a:spcBef>
              <a:spcAft>
                <a:spcPts val="0"/>
              </a:spcAft>
              <a:buNone/>
            </a:pPr>
            <a:endParaRPr dirty="0">
              <a:latin typeface="Amnesty Trade Gothic" panose="020B0503040303020004" pitchFamily="34" charset="-18"/>
            </a:endParaRPr>
          </a:p>
        </p:txBody>
      </p:sp>
      <p:pic>
        <p:nvPicPr>
          <p:cNvPr id="165" name="Google Shape;165;p5"/>
          <p:cNvPicPr preferRelativeResize="0"/>
          <p:nvPr/>
        </p:nvPicPr>
        <p:blipFill rotWithShape="1">
          <a:blip r:embed="rId3">
            <a:alphaModFix/>
          </a:blip>
          <a:srcRect/>
          <a:stretch/>
        </p:blipFill>
        <p:spPr>
          <a:xfrm>
            <a:off x="7523524" y="371398"/>
            <a:ext cx="1162112" cy="1495202"/>
          </a:xfrm>
          <a:prstGeom prst="rect">
            <a:avLst/>
          </a:prstGeom>
          <a:noFill/>
          <a:ln>
            <a:noFill/>
          </a:ln>
        </p:spPr>
      </p:pic>
      <p:sp>
        <p:nvSpPr>
          <p:cNvPr id="166" name="Google Shape;166;p5"/>
          <p:cNvSpPr/>
          <p:nvPr/>
        </p:nvSpPr>
        <p:spPr>
          <a:xfrm>
            <a:off x="2218402" y="2862266"/>
            <a:ext cx="4123404" cy="1467764"/>
          </a:xfrm>
          <a:prstGeom prst="rect">
            <a:avLst/>
          </a:prstGeom>
          <a:solidFill>
            <a:srgbClr val="FFFF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sl-SI" sz="1800" b="1" dirty="0">
                <a:solidFill>
                  <a:schemeClr val="dk1"/>
                </a:solidFill>
                <a:latin typeface="Oswald" pitchFamily="2" charset="77"/>
              </a:rPr>
              <a:t>NASLAVLJANJE: Spoštovani predsednik vlade</a:t>
            </a:r>
            <a:endParaRPr sz="1800" b="1" dirty="0">
              <a:solidFill>
                <a:schemeClr val="dk1"/>
              </a:solidFill>
              <a:latin typeface="Oswald" pitchFamily="2" charset="77"/>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6"/>
          <p:cNvSpPr txBox="1"/>
          <p:nvPr/>
        </p:nvSpPr>
        <p:spPr>
          <a:xfrm>
            <a:off x="323528" y="489198"/>
            <a:ext cx="8229240" cy="1142640"/>
          </a:xfrm>
          <a:prstGeom prst="rect">
            <a:avLst/>
          </a:prstGeom>
          <a:noFill/>
          <a:ln>
            <a:noFill/>
          </a:ln>
        </p:spPr>
        <p:txBody>
          <a:bodyPr spcFirstLastPara="1" wrap="square" lIns="0" tIns="45700" rIns="91425" bIns="45700" anchor="ctr" anchorCtr="0">
            <a:noAutofit/>
          </a:bodyPr>
          <a:lstStyle/>
          <a:p>
            <a:pPr marL="0" marR="0" lvl="0" indent="0" algn="l" rtl="0">
              <a:spcBef>
                <a:spcPts val="0"/>
              </a:spcBef>
              <a:spcAft>
                <a:spcPts val="0"/>
              </a:spcAft>
              <a:buNone/>
            </a:pPr>
            <a:r>
              <a:rPr lang="sl-SI" sz="2400" b="1" dirty="0"/>
              <a:t>POŠLJITE FOTOGRAFIJE IN SLIKE</a:t>
            </a:r>
            <a:endParaRPr sz="1800" b="1" dirty="0">
              <a:solidFill>
                <a:schemeClr val="dk1"/>
              </a:solidFill>
              <a:latin typeface="Arial"/>
              <a:ea typeface="Arial"/>
              <a:cs typeface="Arial"/>
              <a:sym typeface="Arial"/>
            </a:endParaRPr>
          </a:p>
        </p:txBody>
      </p:sp>
      <p:sp>
        <p:nvSpPr>
          <p:cNvPr id="172" name="Google Shape;172;p6"/>
          <p:cNvSpPr txBox="1"/>
          <p:nvPr/>
        </p:nvSpPr>
        <p:spPr>
          <a:xfrm>
            <a:off x="457380" y="1856018"/>
            <a:ext cx="8229240" cy="4114440"/>
          </a:xfrm>
          <a:prstGeom prst="rect">
            <a:avLst/>
          </a:prstGeom>
          <a:noFill/>
          <a:ln>
            <a:noFill/>
          </a:ln>
        </p:spPr>
        <p:txBody>
          <a:bodyPr spcFirstLastPara="1" wrap="square" lIns="0" tIns="45700" rIns="91425" bIns="45700" anchor="t" anchorCtr="0">
            <a:noAutofit/>
          </a:bodyPr>
          <a:lstStyle/>
          <a:p>
            <a:pPr marL="285750" marR="0" lvl="0" indent="-171450" algn="l" rtl="0">
              <a:lnSpc>
                <a:spcPct val="150000"/>
              </a:lnSpc>
              <a:spcBef>
                <a:spcPts val="0"/>
              </a:spcBef>
              <a:spcAft>
                <a:spcPts val="0"/>
              </a:spcAft>
              <a:buClr>
                <a:schemeClr val="dk1"/>
              </a:buClr>
              <a:buSzPts val="1800"/>
              <a:buFont typeface="Arial"/>
              <a:buNone/>
            </a:pPr>
            <a:endParaRPr sz="1800" dirty="0">
              <a:solidFill>
                <a:srgbClr val="000000"/>
              </a:solidFill>
              <a:latin typeface="Oswald"/>
              <a:ea typeface="Oswald"/>
              <a:cs typeface="Oswald"/>
              <a:sym typeface="Oswald"/>
            </a:endParaRPr>
          </a:p>
        </p:txBody>
      </p:sp>
      <p:pic>
        <p:nvPicPr>
          <p:cNvPr id="173" name="Google Shape;173;p6"/>
          <p:cNvPicPr preferRelativeResize="0"/>
          <p:nvPr/>
        </p:nvPicPr>
        <p:blipFill rotWithShape="1">
          <a:blip r:embed="rId3">
            <a:alphaModFix/>
          </a:blip>
          <a:srcRect/>
          <a:stretch/>
        </p:blipFill>
        <p:spPr>
          <a:xfrm>
            <a:off x="7894532" y="254017"/>
            <a:ext cx="1162112" cy="1495202"/>
          </a:xfrm>
          <a:prstGeom prst="rect">
            <a:avLst/>
          </a:prstGeom>
          <a:noFill/>
          <a:ln>
            <a:noFill/>
          </a:ln>
        </p:spPr>
      </p:pic>
      <p:sp>
        <p:nvSpPr>
          <p:cNvPr id="174" name="Google Shape;174;p6"/>
          <p:cNvSpPr/>
          <p:nvPr/>
        </p:nvSpPr>
        <p:spPr>
          <a:xfrm>
            <a:off x="609600" y="1866599"/>
            <a:ext cx="7107951" cy="2046639"/>
          </a:xfrm>
          <a:prstGeom prst="rect">
            <a:avLst/>
          </a:prstGeom>
          <a:solidFill>
            <a:srgbClr val="FFFF00"/>
          </a:solidFill>
          <a:ln>
            <a:noFill/>
          </a:ln>
        </p:spPr>
        <p:txBody>
          <a:bodyPr spcFirstLastPara="1" wrap="square" lIns="91425" tIns="45700" rIns="91425" bIns="45700" anchor="ctr" anchorCtr="0">
            <a:noAutofit/>
          </a:bodyPr>
          <a:lstStyle/>
          <a:p>
            <a:pPr marL="0" marR="0" lvl="0" indent="0" algn="l" rtl="0">
              <a:lnSpc>
                <a:spcPct val="150000"/>
              </a:lnSpc>
              <a:spcBef>
                <a:spcPts val="0"/>
              </a:spcBef>
              <a:spcAft>
                <a:spcPts val="0"/>
              </a:spcAft>
              <a:buNone/>
            </a:pPr>
            <a:endParaRPr sz="1800" dirty="0">
              <a:solidFill>
                <a:srgbClr val="000000"/>
              </a:solidFill>
              <a:latin typeface="Amnesty Trade Gothic" panose="020B0503040303020004" pitchFamily="34" charset="-18"/>
              <a:ea typeface="Oswald"/>
              <a:cs typeface="Oswald"/>
              <a:sym typeface="Oswald"/>
            </a:endParaRPr>
          </a:p>
          <a:p>
            <a:pPr marL="0" marR="0" lvl="0" indent="0" algn="l" rtl="0">
              <a:lnSpc>
                <a:spcPct val="150000"/>
              </a:lnSpc>
              <a:spcBef>
                <a:spcPts val="0"/>
              </a:spcBef>
              <a:spcAft>
                <a:spcPts val="0"/>
              </a:spcAft>
              <a:buNone/>
            </a:pPr>
            <a:endParaRPr lang="sl-SI" sz="1800" dirty="0">
              <a:solidFill>
                <a:srgbClr val="000000"/>
              </a:solidFill>
              <a:latin typeface="Amnesty Trade Gothic" panose="020B0503040303020004" pitchFamily="34" charset="-18"/>
              <a:ea typeface="Oswald"/>
              <a:cs typeface="Oswald"/>
              <a:sym typeface="Oswald"/>
            </a:endParaRPr>
          </a:p>
          <a:p>
            <a:pPr marL="0" marR="0" lvl="0" indent="0" algn="l" rtl="0">
              <a:lnSpc>
                <a:spcPct val="150000"/>
              </a:lnSpc>
              <a:spcBef>
                <a:spcPts val="0"/>
              </a:spcBef>
              <a:spcAft>
                <a:spcPts val="0"/>
              </a:spcAft>
              <a:buNone/>
            </a:pPr>
            <a:endParaRPr sz="1800" dirty="0">
              <a:solidFill>
                <a:srgbClr val="000000"/>
              </a:solidFill>
              <a:latin typeface="Amnesty Trade Gothic" panose="020B0503040303020004" pitchFamily="34" charset="-18"/>
              <a:ea typeface="Oswald"/>
              <a:cs typeface="Oswald"/>
              <a:sym typeface="Oswald"/>
            </a:endParaRPr>
          </a:p>
          <a:p>
            <a:pPr marL="0" marR="0" lvl="0" indent="0" algn="l" rtl="0">
              <a:lnSpc>
                <a:spcPct val="150000"/>
              </a:lnSpc>
              <a:spcBef>
                <a:spcPts val="600"/>
              </a:spcBef>
              <a:spcAft>
                <a:spcPts val="600"/>
              </a:spcAft>
              <a:buNone/>
            </a:pPr>
            <a:r>
              <a:rPr lang="sl-SI" sz="1800" b="1" dirty="0">
                <a:solidFill>
                  <a:srgbClr val="000000"/>
                </a:solidFill>
                <a:latin typeface="Amnesty Trade Gothic" panose="020B0503040303020004" pitchFamily="34" charset="-18"/>
                <a:ea typeface="Oswald"/>
                <a:cs typeface="Oswald"/>
                <a:sym typeface="Oswald"/>
              </a:rPr>
              <a:t>    </a:t>
            </a:r>
            <a:endParaRPr lang="sl-SI" sz="1800" dirty="0">
              <a:solidFill>
                <a:srgbClr val="000000"/>
              </a:solidFill>
              <a:effectLst/>
              <a:latin typeface="Amnesty Trade Gothic" panose="020B0503040303020004" pitchFamily="34" charset="-18"/>
              <a:ea typeface="Times New Roman" panose="02020603050405020304" pitchFamily="18" charset="0"/>
              <a:cs typeface="AmnestyTradeGothic"/>
            </a:endParaRPr>
          </a:p>
          <a:p>
            <a:pPr>
              <a:lnSpc>
                <a:spcPts val="1200"/>
              </a:lnSpc>
              <a:spcBef>
                <a:spcPts val="1200"/>
              </a:spcBef>
              <a:spcAft>
                <a:spcPts val="1200"/>
              </a:spcAft>
            </a:pPr>
            <a:r>
              <a:rPr lang="sl-SI" sz="1600" b="1" dirty="0">
                <a:latin typeface="Amnesty Trade Gothic" panose="020B0503040303020004" pitchFamily="34" charset="-18"/>
              </a:rPr>
              <a:t>Fotografirajte ali narišite, kako vi uporabljate vodo in zakaj jo potrebujete, ter nam fotografije ali risbe pošljite. </a:t>
            </a:r>
          </a:p>
          <a:p>
            <a:pPr>
              <a:lnSpc>
                <a:spcPts val="1200"/>
              </a:lnSpc>
              <a:spcBef>
                <a:spcPts val="1200"/>
              </a:spcBef>
              <a:spcAft>
                <a:spcPts val="1200"/>
              </a:spcAft>
            </a:pPr>
            <a:r>
              <a:rPr lang="sl-SI" sz="1600" b="1" dirty="0">
                <a:latin typeface="Amnesty Trade Gothic" panose="020B0503040303020004" pitchFamily="34" charset="-18"/>
              </a:rPr>
              <a:t>Te izdelke bomo objavili in jih poslali predsedniku vlade in županom občin z romskimi naselji brez vode.</a:t>
            </a:r>
            <a:endParaRPr lang="sl-SI" sz="1600" dirty="0">
              <a:latin typeface="Amnesty Trade Gothic" panose="020B0503040303020004" pitchFamily="34" charset="-18"/>
            </a:endParaRPr>
          </a:p>
          <a:p>
            <a:pPr>
              <a:lnSpc>
                <a:spcPts val="1200"/>
              </a:lnSpc>
              <a:spcAft>
                <a:spcPts val="1230"/>
              </a:spcAft>
            </a:pPr>
            <a:endParaRPr lang="sl-SI" b="1" dirty="0">
              <a:latin typeface="Amnesty Trade Gothic" panose="020B0503040303020004" pitchFamily="34" charset="-18"/>
            </a:endParaRPr>
          </a:p>
          <a:p>
            <a:pPr>
              <a:lnSpc>
                <a:spcPts val="1200"/>
              </a:lnSpc>
              <a:spcAft>
                <a:spcPts val="1230"/>
              </a:spcAft>
            </a:pPr>
            <a:endParaRPr lang="sl-SI" b="1" dirty="0">
              <a:latin typeface="Amnesty Trade Gothic" panose="020B0503040303020004" pitchFamily="34" charset="-18"/>
            </a:endParaRPr>
          </a:p>
          <a:p>
            <a:pPr>
              <a:lnSpc>
                <a:spcPts val="1200"/>
              </a:lnSpc>
              <a:spcAft>
                <a:spcPts val="1230"/>
              </a:spcAft>
            </a:pPr>
            <a:endParaRPr lang="sl-SI" b="1" dirty="0">
              <a:latin typeface="Amnesty Trade Gothic" panose="020B0503040303020004" pitchFamily="34" charset="-18"/>
            </a:endParaRPr>
          </a:p>
          <a:p>
            <a:pPr>
              <a:lnSpc>
                <a:spcPts val="1200"/>
              </a:lnSpc>
              <a:spcAft>
                <a:spcPts val="1230"/>
              </a:spcAft>
            </a:pPr>
            <a:endParaRPr lang="sl-SI" b="1" dirty="0">
              <a:latin typeface="Amnesty Trade Gothic" panose="020B0503040303020004" pitchFamily="34" charset="-18"/>
            </a:endParaRPr>
          </a:p>
          <a:p>
            <a:pPr>
              <a:lnSpc>
                <a:spcPts val="1200"/>
              </a:lnSpc>
              <a:spcAft>
                <a:spcPts val="1230"/>
              </a:spcAft>
            </a:pPr>
            <a:r>
              <a:rPr lang="sl-SI" b="1" dirty="0">
                <a:latin typeface="Amnesty Trade Gothic" panose="020B0503040303020004" pitchFamily="34" charset="-18"/>
              </a:rPr>
              <a:t>Svoje izdelke posredujte Amnesty International Slovenije, fotografije pa </a:t>
            </a:r>
          </a:p>
          <a:p>
            <a:pPr>
              <a:lnSpc>
                <a:spcPts val="1200"/>
              </a:lnSpc>
              <a:spcAft>
                <a:spcPts val="1230"/>
              </a:spcAft>
            </a:pPr>
            <a:r>
              <a:rPr lang="sl-SI" b="1" dirty="0">
                <a:latin typeface="Amnesty Trade Gothic" panose="020B0503040303020004" pitchFamily="34" charset="-18"/>
              </a:rPr>
              <a:t>lahko objavite tudi na družbenih omrežjih.</a:t>
            </a:r>
          </a:p>
          <a:p>
            <a:pPr>
              <a:lnSpc>
                <a:spcPts val="1200"/>
              </a:lnSpc>
              <a:spcAft>
                <a:spcPts val="1230"/>
              </a:spcAft>
            </a:pPr>
            <a:endParaRPr lang="sl-SI" b="1" dirty="0">
              <a:latin typeface="Amnesty Trade Gothic" panose="020B0503040303020004" pitchFamily="34" charset="-18"/>
            </a:endParaRPr>
          </a:p>
          <a:p>
            <a:pPr>
              <a:lnSpc>
                <a:spcPts val="1200"/>
              </a:lnSpc>
              <a:spcAft>
                <a:spcPts val="1230"/>
              </a:spcAft>
            </a:pPr>
            <a:r>
              <a:rPr lang="sl-SI" b="1" dirty="0">
                <a:latin typeface="Amnesty Trade Gothic" panose="020B0503040303020004" pitchFamily="34" charset="-18"/>
              </a:rPr>
              <a:t>UPORABITE KLJUČNIKE: #vodazavse #Pisemzapravice in označite @amnesty.slovenije.</a:t>
            </a: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F27C1BA77FD8CD4580A475C513D81D5F" ma:contentTypeVersion="18" ma:contentTypeDescription="Ustvari nov dokument." ma:contentTypeScope="" ma:versionID="4c9e51b2f9dee868e76bc000c70e9bcf">
  <xsd:schema xmlns:xsd="http://www.w3.org/2001/XMLSchema" xmlns:xs="http://www.w3.org/2001/XMLSchema" xmlns:p="http://schemas.microsoft.com/office/2006/metadata/properties" xmlns:ns2="01e40f41-5b4f-4617-b3e8-d2f7fb43de41" xmlns:ns3="fc37e61d-d9e7-49a6-a270-435704b032aa" targetNamespace="http://schemas.microsoft.com/office/2006/metadata/properties" ma:root="true" ma:fieldsID="9c23c44de8f5743c2bf8a260f738d275" ns2:_="" ns3:_="">
    <xsd:import namespace="01e40f41-5b4f-4617-b3e8-d2f7fb43de41"/>
    <xsd:import namespace="fc37e61d-d9e7-49a6-a270-435704b032a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e40f41-5b4f-4617-b3e8-d2f7fb43de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Oznake slike" ma:readOnly="false" ma:fieldId="{5cf76f15-5ced-4ddc-b409-7134ff3c332f}" ma:taxonomyMulti="true" ma:sspId="25a06c07-6e84-45be-ab86-f411a42df35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c37e61d-d9e7-49a6-a270-435704b032aa" elementFormDefault="qualified">
    <xsd:import namespace="http://schemas.microsoft.com/office/2006/documentManagement/types"/>
    <xsd:import namespace="http://schemas.microsoft.com/office/infopath/2007/PartnerControls"/>
    <xsd:element name="SharedWithUsers" ma:index="14" nillable="true" ma:displayName="V skupni rabi z"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V skupni rabi s podrobnostmi" ma:internalName="SharedWithDetails" ma:readOnly="true">
      <xsd:simpleType>
        <xsd:restriction base="dms:Note">
          <xsd:maxLength value="255"/>
        </xsd:restriction>
      </xsd:simpleType>
    </xsd:element>
    <xsd:element name="TaxCatchAll" ma:index="23" nillable="true" ma:displayName="Taxonomy Catch All Column" ma:hidden="true" ma:list="{5a9fff42-ee7b-4945-8c8b-a15f796328c6}" ma:internalName="TaxCatchAll" ma:showField="CatchAllData" ma:web="fc37e61d-d9e7-49a6-a270-435704b032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Vrsta vsebine"/>
        <xsd:element ref="dc:title" minOccurs="0" maxOccurs="1" ma:index="4" ma:displayName="Naslov"/>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1e40f41-5b4f-4617-b3e8-d2f7fb43de41">
      <Terms xmlns="http://schemas.microsoft.com/office/infopath/2007/PartnerControls"/>
    </lcf76f155ced4ddcb4097134ff3c332f>
    <TaxCatchAll xmlns="fc37e61d-d9e7-49a6-a270-435704b032a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B9116D5-33ED-4361-84CF-280378B326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1e40f41-5b4f-4617-b3e8-d2f7fb43de41"/>
    <ds:schemaRef ds:uri="fc37e61d-d9e7-49a6-a270-435704b032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E32D220-1BA3-4A56-93D7-A6F0935D2DCC}">
  <ds:schemaRefs>
    <ds:schemaRef ds:uri="http://schemas.microsoft.com/office/2006/metadata/properties"/>
    <ds:schemaRef ds:uri="http://schemas.microsoft.com/office/infopath/2007/PartnerControls"/>
    <ds:schemaRef ds:uri="01e40f41-5b4f-4617-b3e8-d2f7fb43de41"/>
    <ds:schemaRef ds:uri="fc37e61d-d9e7-49a6-a270-435704b032aa"/>
  </ds:schemaRefs>
</ds:datastoreItem>
</file>

<file path=customXml/itemProps3.xml><?xml version="1.0" encoding="utf-8"?>
<ds:datastoreItem xmlns:ds="http://schemas.openxmlformats.org/officeDocument/2006/customXml" ds:itemID="{229537B1-B65F-4AE3-8A23-23871B6B03B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504</TotalTime>
  <Words>518</Words>
  <Application>Microsoft Office PowerPoint</Application>
  <PresentationFormat>Diaprojekcija na zaslonu (4:3)</PresentationFormat>
  <Paragraphs>46</Paragraphs>
  <Slides>6</Slides>
  <Notes>6</Notes>
  <HiddenSlides>0</HiddenSlides>
  <MMClips>0</MMClips>
  <ScaleCrop>false</ScaleCrop>
  <HeadingPairs>
    <vt:vector size="6" baseType="variant">
      <vt:variant>
        <vt:lpstr>Uporabljene pisave</vt:lpstr>
      </vt:variant>
      <vt:variant>
        <vt:i4>4</vt:i4>
      </vt:variant>
      <vt:variant>
        <vt:lpstr>Tema</vt:lpstr>
      </vt:variant>
      <vt:variant>
        <vt:i4>2</vt:i4>
      </vt:variant>
      <vt:variant>
        <vt:lpstr>Naslovi diapozitivov</vt:lpstr>
      </vt:variant>
      <vt:variant>
        <vt:i4>6</vt:i4>
      </vt:variant>
    </vt:vector>
  </HeadingPairs>
  <TitlesOfParts>
    <vt:vector size="12" baseType="lpstr">
      <vt:lpstr>Amnesty Trade Gothic</vt:lpstr>
      <vt:lpstr>Oswald</vt:lpstr>
      <vt:lpstr>Arial</vt:lpstr>
      <vt:lpstr>Arial Narrow</vt:lpstr>
      <vt:lpstr>Office Theme</vt:lpstr>
      <vt:lpstr>Office Theme</vt:lpstr>
      <vt:lpstr>PowerPointova predstavitev</vt:lpstr>
      <vt:lpstr>PowerPointova predstavitev</vt:lpstr>
      <vt:lpstr>PowerPointova predstavitev</vt:lpstr>
      <vt:lpstr>PowerPointova predstavitev</vt:lpstr>
      <vt:lpstr>PowerPointova predstavitev</vt:lpstr>
      <vt:lpstr>PowerPointova predstavitev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Simona Podobnikar</dc:creator>
  <cp:lastModifiedBy>Metka Naglič</cp:lastModifiedBy>
  <cp:revision>10</cp:revision>
  <dcterms:modified xsi:type="dcterms:W3CDTF">2024-11-12T10:19:50Z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0x010100F27C1BA77FD8CD4580A475C513D81D5F</vt:lpwstr>
  </property>
  <property fmtid="{D5CDD505-2E9C-101B-9397-08002B2CF9AE}" pid="3" name="MediaServiceImageTags">
    <vt:lpwstr/>
  </property>
</Properties>
</file>